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0" r:id="rId5"/>
  </p:sldMasterIdLst>
  <p:notesMasterIdLst>
    <p:notesMasterId r:id="rId15"/>
  </p:notesMasterIdLst>
  <p:sldIdLst>
    <p:sldId id="256" r:id="rId6"/>
    <p:sldId id="260" r:id="rId7"/>
    <p:sldId id="258" r:id="rId8"/>
    <p:sldId id="263" r:id="rId9"/>
    <p:sldId id="264" r:id="rId10"/>
    <p:sldId id="261" r:id="rId11"/>
    <p:sldId id="265" r:id="rId12"/>
    <p:sldId id="266"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go Martikyan" initials="GM" lastIdx="6" clrIdx="0">
    <p:extLst>
      <p:ext uri="{19B8F6BF-5375-455C-9EA6-DF929625EA0E}">
        <p15:presenceInfo xmlns:p15="http://schemas.microsoft.com/office/powerpoint/2012/main" userId="S::gugo@netgenix.com::7efea912-b435-441a-8c0e-c7697359d9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577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DF6D14-D3D5-472A-B5C2-A003305D15D6}" v="5" dt="2020-06-29T05:49:07.086"/>
    <p1510:client id="{E1C7E24A-444C-3D4E-83C0-504CFE91DDB0}" v="188" dt="2020-06-29T06:53:01.8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32"/>
    <p:restoredTop sz="96284"/>
  </p:normalViewPr>
  <p:slideViewPr>
    <p:cSldViewPr snapToGrid="0" snapToObjects="1">
      <p:cViewPr varScale="1">
        <p:scale>
          <a:sx n="151" d="100"/>
          <a:sy n="151" d="100"/>
        </p:scale>
        <p:origin x="768"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go Martikyan" userId="S::gugo@netgenix.com::7efea912-b435-441a-8c0e-c7697359d958" providerId="AD" clId="Web-{1DDF6D14-D3D5-472A-B5C2-A003305D15D6}"/>
    <pc:docChg chg="modSld">
      <pc:chgData name="Gugo Martikyan" userId="S::gugo@netgenix.com::7efea912-b435-441a-8c0e-c7697359d958" providerId="AD" clId="Web-{1DDF6D14-D3D5-472A-B5C2-A003305D15D6}" dt="2020-06-29T05:44:49.760" v="1"/>
      <pc:docMkLst>
        <pc:docMk/>
      </pc:docMkLst>
      <pc:sldChg chg="modSp">
        <pc:chgData name="Gugo Martikyan" userId="S::gugo@netgenix.com::7efea912-b435-441a-8c0e-c7697359d958" providerId="AD" clId="Web-{1DDF6D14-D3D5-472A-B5C2-A003305D15D6}" dt="2020-06-29T05:44:49.760" v="1"/>
        <pc:sldMkLst>
          <pc:docMk/>
          <pc:sldMk cId="571877236" sldId="260"/>
        </pc:sldMkLst>
        <pc:graphicFrameChg chg="mod modGraphic">
          <ac:chgData name="Gugo Martikyan" userId="S::gugo@netgenix.com::7efea912-b435-441a-8c0e-c7697359d958" providerId="AD" clId="Web-{1DDF6D14-D3D5-472A-B5C2-A003305D15D6}" dt="2020-06-29T05:44:49.760" v="1"/>
          <ac:graphicFrameMkLst>
            <pc:docMk/>
            <pc:sldMk cId="571877236" sldId="260"/>
            <ac:graphicFrameMk id="6" creationId="{536FCF02-08A6-B44C-BA75-71001E039AC3}"/>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647876-4021-8A4A-87E6-11AE69988155}" type="datetimeFigureOut">
              <a:rPr lang="en-US" smtClean="0"/>
              <a:t>6/28/20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EE49C6-83E4-ED4E-B7C3-49631898AD05}" type="slidenum">
              <a:rPr lang="en-US" smtClean="0"/>
              <a:t>‹#›</a:t>
            </a:fld>
            <a:endParaRPr lang="en-US" dirty="0"/>
          </a:p>
        </p:txBody>
      </p:sp>
    </p:spTree>
    <p:extLst>
      <p:ext uri="{BB962C8B-B14F-4D97-AF65-F5344CB8AC3E}">
        <p14:creationId xmlns:p14="http://schemas.microsoft.com/office/powerpoint/2010/main" val="2571908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solidFill>
                  <a:srgbClr val="00B050"/>
                </a:solidFill>
              </a:rPr>
              <a:t>What’s next?</a:t>
            </a:r>
          </a:p>
          <a:p>
            <a:pPr marL="285750" indent="-285750">
              <a:buFont typeface="Wingdings" pitchFamily="2" charset="2"/>
              <a:buChar char="§"/>
            </a:pPr>
            <a:r>
              <a:rPr lang="en-US" b="1" dirty="0"/>
              <a:t>Expansion to other localities</a:t>
            </a:r>
          </a:p>
          <a:p>
            <a:pPr marL="285750" indent="-285750">
              <a:buFont typeface="Wingdings" pitchFamily="2" charset="2"/>
              <a:buChar char="§"/>
            </a:pPr>
            <a:r>
              <a:rPr lang="en-US" b="1" dirty="0"/>
              <a:t>Hyper responsive opinion platform… </a:t>
            </a:r>
          </a:p>
          <a:p>
            <a:pPr marL="742950" lvl="1" indent="-285750">
              <a:buFont typeface="Wingdings" pitchFamily="2" charset="2"/>
              <a:buChar char="§"/>
            </a:pPr>
            <a:r>
              <a:rPr lang="en-US" dirty="0"/>
              <a:t>Provide insights on current hot topics</a:t>
            </a:r>
          </a:p>
          <a:p>
            <a:pPr marL="285750" indent="-285750">
              <a:buFont typeface="Wingdings" pitchFamily="2" charset="2"/>
              <a:buChar char="§"/>
            </a:pPr>
            <a:r>
              <a:rPr lang="en-US" b="1" dirty="0"/>
              <a:t>Expand self-reporting to more domains</a:t>
            </a:r>
          </a:p>
          <a:p>
            <a:pPr lvl="1"/>
            <a:r>
              <a:rPr lang="en-US" dirty="0"/>
              <a:t>Citizen satisfaction, Noise level mapping, Traffic perception mapping, etc.</a:t>
            </a:r>
          </a:p>
          <a:p>
            <a:endParaRPr lang="en-US" dirty="0"/>
          </a:p>
        </p:txBody>
      </p:sp>
      <p:sp>
        <p:nvSpPr>
          <p:cNvPr id="4" name="Slide Number Placeholder 3"/>
          <p:cNvSpPr>
            <a:spLocks noGrp="1"/>
          </p:cNvSpPr>
          <p:nvPr>
            <p:ph type="sldNum" sz="quarter" idx="5"/>
          </p:nvPr>
        </p:nvSpPr>
        <p:spPr/>
        <p:txBody>
          <a:bodyPr/>
          <a:lstStyle/>
          <a:p>
            <a:fld id="{9DEE49C6-83E4-ED4E-B7C3-49631898AD05}" type="slidenum">
              <a:rPr lang="en-US" smtClean="0"/>
              <a:t>6</a:t>
            </a:fld>
            <a:endParaRPr lang="en-US" dirty="0"/>
          </a:p>
        </p:txBody>
      </p:sp>
    </p:spTree>
    <p:extLst>
      <p:ext uri="{BB962C8B-B14F-4D97-AF65-F5344CB8AC3E}">
        <p14:creationId xmlns:p14="http://schemas.microsoft.com/office/powerpoint/2010/main" val="1489994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solidFill>
                  <a:srgbClr val="00B050"/>
                </a:solidFill>
              </a:rPr>
              <a:t>What’s next?</a:t>
            </a:r>
          </a:p>
          <a:p>
            <a:pPr marL="285750" indent="-285750">
              <a:buFont typeface="Wingdings" pitchFamily="2" charset="2"/>
              <a:buChar char="§"/>
            </a:pPr>
            <a:r>
              <a:rPr lang="en-US" b="1" dirty="0"/>
              <a:t>Expansion to other localities</a:t>
            </a:r>
          </a:p>
          <a:p>
            <a:pPr marL="285750" indent="-285750">
              <a:buFont typeface="Wingdings" pitchFamily="2" charset="2"/>
              <a:buChar char="§"/>
            </a:pPr>
            <a:r>
              <a:rPr lang="en-US" b="1" dirty="0"/>
              <a:t>Hyper responsive opinion platform… </a:t>
            </a:r>
          </a:p>
          <a:p>
            <a:pPr marL="742950" lvl="1" indent="-285750">
              <a:buFont typeface="Wingdings" pitchFamily="2" charset="2"/>
              <a:buChar char="§"/>
            </a:pPr>
            <a:r>
              <a:rPr lang="en-US" dirty="0"/>
              <a:t>Provide insights on current hot topics</a:t>
            </a:r>
          </a:p>
          <a:p>
            <a:pPr marL="285750" indent="-285750">
              <a:buFont typeface="Wingdings" pitchFamily="2" charset="2"/>
              <a:buChar char="§"/>
            </a:pPr>
            <a:r>
              <a:rPr lang="en-US" b="1" dirty="0"/>
              <a:t>Expand self-reporting to more domains</a:t>
            </a:r>
          </a:p>
          <a:p>
            <a:pPr lvl="1"/>
            <a:r>
              <a:rPr lang="en-US" dirty="0"/>
              <a:t>Citizen satisfaction, Noise level mapping, Traffic perception mapping, etc.</a:t>
            </a:r>
          </a:p>
          <a:p>
            <a:endParaRPr lang="en-US" dirty="0"/>
          </a:p>
        </p:txBody>
      </p:sp>
      <p:sp>
        <p:nvSpPr>
          <p:cNvPr id="4" name="Slide Number Placeholder 3"/>
          <p:cNvSpPr>
            <a:spLocks noGrp="1"/>
          </p:cNvSpPr>
          <p:nvPr>
            <p:ph type="sldNum" sz="quarter" idx="5"/>
          </p:nvPr>
        </p:nvSpPr>
        <p:spPr/>
        <p:txBody>
          <a:bodyPr/>
          <a:lstStyle/>
          <a:p>
            <a:fld id="{9DEE49C6-83E4-ED4E-B7C3-49631898AD05}" type="slidenum">
              <a:rPr lang="en-US" smtClean="0"/>
              <a:t>7</a:t>
            </a:fld>
            <a:endParaRPr lang="en-US" dirty="0"/>
          </a:p>
        </p:txBody>
      </p:sp>
    </p:spTree>
    <p:extLst>
      <p:ext uri="{BB962C8B-B14F-4D97-AF65-F5344CB8AC3E}">
        <p14:creationId xmlns:p14="http://schemas.microsoft.com/office/powerpoint/2010/main" val="873073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solidFill>
                  <a:srgbClr val="00B050"/>
                </a:solidFill>
              </a:rPr>
              <a:t>What’s next?</a:t>
            </a:r>
          </a:p>
          <a:p>
            <a:pPr marL="285750" indent="-285750">
              <a:buFont typeface="Wingdings" pitchFamily="2" charset="2"/>
              <a:buChar char="§"/>
            </a:pPr>
            <a:r>
              <a:rPr lang="en-US" b="1" dirty="0"/>
              <a:t>Expansion to other localities</a:t>
            </a:r>
          </a:p>
          <a:p>
            <a:pPr marL="285750" indent="-285750">
              <a:buFont typeface="Wingdings" pitchFamily="2" charset="2"/>
              <a:buChar char="§"/>
            </a:pPr>
            <a:r>
              <a:rPr lang="en-US" b="1" dirty="0"/>
              <a:t>Hyper responsive opinion platform… </a:t>
            </a:r>
          </a:p>
          <a:p>
            <a:pPr marL="742950" lvl="1" indent="-285750">
              <a:buFont typeface="Wingdings" pitchFamily="2" charset="2"/>
              <a:buChar char="§"/>
            </a:pPr>
            <a:r>
              <a:rPr lang="en-US" dirty="0"/>
              <a:t>Provide insights on current hot topics</a:t>
            </a:r>
          </a:p>
          <a:p>
            <a:pPr marL="285750" indent="-285750">
              <a:buFont typeface="Wingdings" pitchFamily="2" charset="2"/>
              <a:buChar char="§"/>
            </a:pPr>
            <a:r>
              <a:rPr lang="en-US" b="1" dirty="0"/>
              <a:t>Expand self-reporting to more domains</a:t>
            </a:r>
          </a:p>
          <a:p>
            <a:pPr lvl="1"/>
            <a:r>
              <a:rPr lang="en-US" dirty="0"/>
              <a:t>Citizen satisfaction, Noise level mapping, Traffic perception mapping, etc.</a:t>
            </a:r>
          </a:p>
          <a:p>
            <a:endParaRPr lang="en-US" dirty="0"/>
          </a:p>
        </p:txBody>
      </p:sp>
      <p:sp>
        <p:nvSpPr>
          <p:cNvPr id="4" name="Slide Number Placeholder 3"/>
          <p:cNvSpPr>
            <a:spLocks noGrp="1"/>
          </p:cNvSpPr>
          <p:nvPr>
            <p:ph type="sldNum" sz="quarter" idx="5"/>
          </p:nvPr>
        </p:nvSpPr>
        <p:spPr/>
        <p:txBody>
          <a:bodyPr/>
          <a:lstStyle/>
          <a:p>
            <a:fld id="{9DEE49C6-83E4-ED4E-B7C3-49631898AD05}" type="slidenum">
              <a:rPr lang="en-US" smtClean="0"/>
              <a:t>8</a:t>
            </a:fld>
            <a:endParaRPr lang="en-US" dirty="0"/>
          </a:p>
        </p:txBody>
      </p:sp>
    </p:spTree>
    <p:extLst>
      <p:ext uri="{BB962C8B-B14F-4D97-AF65-F5344CB8AC3E}">
        <p14:creationId xmlns:p14="http://schemas.microsoft.com/office/powerpoint/2010/main" val="1531366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61983-4B0C-8144-BBD9-80A1F673AE47}"/>
              </a:ext>
            </a:extLst>
          </p:cNvPr>
          <p:cNvSpPr>
            <a:spLocks noGrp="1"/>
          </p:cNvSpPr>
          <p:nvPr>
            <p:ph type="ctrTitle"/>
          </p:nvPr>
        </p:nvSpPr>
        <p:spPr>
          <a:xfrm>
            <a:off x="1070846" y="1007009"/>
            <a:ext cx="10050308" cy="2387600"/>
          </a:xfrm>
        </p:spPr>
        <p:txBody>
          <a:bodyPr anchor="ctr">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CCA43667-8BE0-EA48-9749-440D05EE2F94}"/>
              </a:ext>
            </a:extLst>
          </p:cNvPr>
          <p:cNvSpPr>
            <a:spLocks noGrp="1"/>
          </p:cNvSpPr>
          <p:nvPr>
            <p:ph type="subTitle" idx="1"/>
          </p:nvPr>
        </p:nvSpPr>
        <p:spPr>
          <a:xfrm>
            <a:off x="1524000" y="3590121"/>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7956018-DAAF-6B4F-ACE8-C34B19EC26D9}"/>
              </a:ext>
            </a:extLst>
          </p:cNvPr>
          <p:cNvSpPr>
            <a:spLocks noGrp="1"/>
          </p:cNvSpPr>
          <p:nvPr>
            <p:ph type="dt" sz="half" idx="10"/>
          </p:nvPr>
        </p:nvSpPr>
        <p:spPr>
          <a:xfrm>
            <a:off x="276095" y="6421086"/>
            <a:ext cx="2743200" cy="365125"/>
          </a:xfrm>
        </p:spPr>
        <p:txBody>
          <a:bodyPr/>
          <a:lstStyle/>
          <a:p>
            <a:fld id="{265E3F41-96D5-5846-AEF1-6FB9165B2279}" type="datetime1">
              <a:rPr lang="en-US" smtClean="0"/>
              <a:t>6/28/20</a:t>
            </a:fld>
            <a:endParaRPr lang="en-US" dirty="0"/>
          </a:p>
        </p:txBody>
      </p:sp>
      <p:sp>
        <p:nvSpPr>
          <p:cNvPr id="5" name="Footer Placeholder 4">
            <a:extLst>
              <a:ext uri="{FF2B5EF4-FFF2-40B4-BE49-F238E27FC236}">
                <a16:creationId xmlns:a16="http://schemas.microsoft.com/office/drawing/2014/main" id="{6ECD9424-C8CB-7D49-9F21-34749B84F79A}"/>
              </a:ext>
            </a:extLst>
          </p:cNvPr>
          <p:cNvSpPr>
            <a:spLocks noGrp="1"/>
          </p:cNvSpPr>
          <p:nvPr>
            <p:ph type="ftr" sz="quarter" idx="11"/>
          </p:nvPr>
        </p:nvSpPr>
        <p:spPr/>
        <p:txBody>
          <a:bodyPr/>
          <a:lstStyle/>
          <a:p>
            <a:r>
              <a:rPr lang="en-US" dirty="0"/>
              <a:t>Business is our passion; Technology is our DNA.</a:t>
            </a:r>
          </a:p>
        </p:txBody>
      </p:sp>
      <p:sp>
        <p:nvSpPr>
          <p:cNvPr id="6" name="Slide Number Placeholder 5">
            <a:extLst>
              <a:ext uri="{FF2B5EF4-FFF2-40B4-BE49-F238E27FC236}">
                <a16:creationId xmlns:a16="http://schemas.microsoft.com/office/drawing/2014/main" id="{3AE5F67A-BAB9-F049-96A4-9B19F91AF622}"/>
              </a:ext>
            </a:extLst>
          </p:cNvPr>
          <p:cNvSpPr>
            <a:spLocks noGrp="1"/>
          </p:cNvSpPr>
          <p:nvPr>
            <p:ph type="sldNum" sz="quarter" idx="12"/>
          </p:nvPr>
        </p:nvSpPr>
        <p:spPr>
          <a:xfrm>
            <a:off x="9172705" y="6400912"/>
            <a:ext cx="2743200" cy="365125"/>
          </a:xfrm>
        </p:spPr>
        <p:txBody>
          <a:bodyPr/>
          <a:lstStyle/>
          <a:p>
            <a:fld id="{FBB80D21-E175-F949-A5B8-E31A58A44E38}" type="slidenum">
              <a:rPr lang="en-US" smtClean="0"/>
              <a:t>‹#›</a:t>
            </a:fld>
            <a:endParaRPr lang="en-US" dirty="0"/>
          </a:p>
        </p:txBody>
      </p:sp>
      <p:pic>
        <p:nvPicPr>
          <p:cNvPr id="9" name="Picture 8" descr="A close up of a logo&#10;&#10;Description automatically generated">
            <a:extLst>
              <a:ext uri="{FF2B5EF4-FFF2-40B4-BE49-F238E27FC236}">
                <a16:creationId xmlns:a16="http://schemas.microsoft.com/office/drawing/2014/main" id="{8A21FB28-C706-0243-A290-21CE61B3B86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499" b="32665"/>
          <a:stretch/>
        </p:blipFill>
        <p:spPr bwMode="auto">
          <a:xfrm>
            <a:off x="5148279" y="6178749"/>
            <a:ext cx="1895442" cy="6792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58172113"/>
      </p:ext>
    </p:extLst>
  </p:cSld>
  <p:clrMapOvr>
    <a:masterClrMapping/>
  </p:clrMapOvr>
  <mc:AlternateContent xmlns:mc="http://schemas.openxmlformats.org/markup-compatibility/2006" xmlns:p14="http://schemas.microsoft.com/office/powerpoint/2010/main">
    <mc:Choice Requires="p14">
      <p:transition spd="slow">
        <p14:prism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140E-9E28-3B46-9D37-7DB1CE751E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4CF2D7-A2E3-4048-9C57-05482C940A41}"/>
              </a:ext>
            </a:extLst>
          </p:cNvPr>
          <p:cNvSpPr>
            <a:spLocks noGrp="1"/>
          </p:cNvSpPr>
          <p:nvPr>
            <p:ph type="body" orient="vert" idx="1"/>
          </p:nvPr>
        </p:nvSpPr>
        <p:spPr>
          <a:xfrm>
            <a:off x="461246" y="1310910"/>
            <a:ext cx="11409770" cy="494423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1B4A6-F0FA-004A-9BA6-8B5008CC69A7}"/>
              </a:ext>
            </a:extLst>
          </p:cNvPr>
          <p:cNvSpPr>
            <a:spLocks noGrp="1"/>
          </p:cNvSpPr>
          <p:nvPr>
            <p:ph type="dt" sz="half" idx="10"/>
          </p:nvPr>
        </p:nvSpPr>
        <p:spPr/>
        <p:txBody>
          <a:bodyPr/>
          <a:lstStyle/>
          <a:p>
            <a:fld id="{25553B51-B38E-2344-9DD9-49F2E58F8866}" type="datetime1">
              <a:rPr lang="en-US" smtClean="0"/>
              <a:t>6/28/20</a:t>
            </a:fld>
            <a:endParaRPr lang="en-US" dirty="0"/>
          </a:p>
        </p:txBody>
      </p:sp>
      <p:sp>
        <p:nvSpPr>
          <p:cNvPr id="5" name="Footer Placeholder 4">
            <a:extLst>
              <a:ext uri="{FF2B5EF4-FFF2-40B4-BE49-F238E27FC236}">
                <a16:creationId xmlns:a16="http://schemas.microsoft.com/office/drawing/2014/main" id="{4DFC1CD7-048B-BD47-B0D2-23BDED0FCBB5}"/>
              </a:ext>
            </a:extLst>
          </p:cNvPr>
          <p:cNvSpPr>
            <a:spLocks noGrp="1"/>
          </p:cNvSpPr>
          <p:nvPr>
            <p:ph type="ftr" sz="quarter" idx="11"/>
          </p:nvPr>
        </p:nvSpPr>
        <p:spPr/>
        <p:txBody>
          <a:bodyPr/>
          <a:lstStyle/>
          <a:p>
            <a:r>
              <a:rPr lang="en-US" dirty="0"/>
              <a:t>Business is our passion; Technology is our DNA.</a:t>
            </a:r>
          </a:p>
        </p:txBody>
      </p:sp>
      <p:sp>
        <p:nvSpPr>
          <p:cNvPr id="6" name="Slide Number Placeholder 5">
            <a:extLst>
              <a:ext uri="{FF2B5EF4-FFF2-40B4-BE49-F238E27FC236}">
                <a16:creationId xmlns:a16="http://schemas.microsoft.com/office/drawing/2014/main" id="{11DED8CE-B367-4D4D-A920-33F0FEE31DD1}"/>
              </a:ext>
            </a:extLst>
          </p:cNvPr>
          <p:cNvSpPr>
            <a:spLocks noGrp="1"/>
          </p:cNvSpPr>
          <p:nvPr>
            <p:ph type="sldNum" sz="quarter" idx="12"/>
          </p:nvPr>
        </p:nvSpPr>
        <p:spPr/>
        <p:txBody>
          <a:bodyPr/>
          <a:lstStyle/>
          <a:p>
            <a:fld id="{FBB80D21-E175-F949-A5B8-E31A58A44E38}" type="slidenum">
              <a:rPr lang="en-US" smtClean="0"/>
              <a:t>‹#›</a:t>
            </a:fld>
            <a:endParaRPr lang="en-US" dirty="0"/>
          </a:p>
        </p:txBody>
      </p:sp>
    </p:spTree>
    <p:extLst>
      <p:ext uri="{BB962C8B-B14F-4D97-AF65-F5344CB8AC3E}">
        <p14:creationId xmlns:p14="http://schemas.microsoft.com/office/powerpoint/2010/main" val="1331273461"/>
      </p:ext>
    </p:extLst>
  </p:cSld>
  <p:clrMapOvr>
    <a:masterClrMapping/>
  </p:clrMapOvr>
  <mc:AlternateContent xmlns:mc="http://schemas.openxmlformats.org/markup-compatibility/2006" xmlns:p14="http://schemas.microsoft.com/office/powerpoint/2010/main">
    <mc:Choice Requires="p14">
      <p:transition spd="slow">
        <p14:prism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80B1E0-4A34-B04B-B0FA-81C053A09E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E65937-7AD1-D244-B6B3-037779D435D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BB0969-FB9B-9A4C-8CFE-69206119466A}"/>
              </a:ext>
            </a:extLst>
          </p:cNvPr>
          <p:cNvSpPr>
            <a:spLocks noGrp="1"/>
          </p:cNvSpPr>
          <p:nvPr>
            <p:ph type="dt" sz="half" idx="10"/>
          </p:nvPr>
        </p:nvSpPr>
        <p:spPr/>
        <p:txBody>
          <a:bodyPr/>
          <a:lstStyle/>
          <a:p>
            <a:fld id="{7436F965-CC59-2141-B681-37A368DAA4D1}" type="datetime1">
              <a:rPr lang="en-US" smtClean="0"/>
              <a:t>6/28/20</a:t>
            </a:fld>
            <a:endParaRPr lang="en-US" dirty="0"/>
          </a:p>
        </p:txBody>
      </p:sp>
      <p:sp>
        <p:nvSpPr>
          <p:cNvPr id="5" name="Footer Placeholder 4">
            <a:extLst>
              <a:ext uri="{FF2B5EF4-FFF2-40B4-BE49-F238E27FC236}">
                <a16:creationId xmlns:a16="http://schemas.microsoft.com/office/drawing/2014/main" id="{C822823F-2869-F54A-AB3C-73F88E230D90}"/>
              </a:ext>
            </a:extLst>
          </p:cNvPr>
          <p:cNvSpPr>
            <a:spLocks noGrp="1"/>
          </p:cNvSpPr>
          <p:nvPr>
            <p:ph type="ftr" sz="quarter" idx="11"/>
          </p:nvPr>
        </p:nvSpPr>
        <p:spPr/>
        <p:txBody>
          <a:bodyPr/>
          <a:lstStyle/>
          <a:p>
            <a:r>
              <a:rPr lang="en-US" dirty="0"/>
              <a:t>Business is our passion; Technology is our DNA.</a:t>
            </a:r>
          </a:p>
        </p:txBody>
      </p:sp>
      <p:sp>
        <p:nvSpPr>
          <p:cNvPr id="6" name="Slide Number Placeholder 5">
            <a:extLst>
              <a:ext uri="{FF2B5EF4-FFF2-40B4-BE49-F238E27FC236}">
                <a16:creationId xmlns:a16="http://schemas.microsoft.com/office/drawing/2014/main" id="{596A96C9-13B3-8441-87E3-B92D8B13EF9C}"/>
              </a:ext>
            </a:extLst>
          </p:cNvPr>
          <p:cNvSpPr>
            <a:spLocks noGrp="1"/>
          </p:cNvSpPr>
          <p:nvPr>
            <p:ph type="sldNum" sz="quarter" idx="12"/>
          </p:nvPr>
        </p:nvSpPr>
        <p:spPr/>
        <p:txBody>
          <a:bodyPr/>
          <a:lstStyle/>
          <a:p>
            <a:fld id="{FBB80D21-E175-F949-A5B8-E31A58A44E38}" type="slidenum">
              <a:rPr lang="en-US" smtClean="0"/>
              <a:t>‹#›</a:t>
            </a:fld>
            <a:endParaRPr lang="en-US" dirty="0"/>
          </a:p>
        </p:txBody>
      </p:sp>
    </p:spTree>
    <p:extLst>
      <p:ext uri="{BB962C8B-B14F-4D97-AF65-F5344CB8AC3E}">
        <p14:creationId xmlns:p14="http://schemas.microsoft.com/office/powerpoint/2010/main" val="3967773173"/>
      </p:ext>
    </p:extLst>
  </p:cSld>
  <p:clrMapOvr>
    <a:masterClrMapping/>
  </p:clrMapOvr>
  <mc:AlternateContent xmlns:mc="http://schemas.openxmlformats.org/markup-compatibility/2006" xmlns:p14="http://schemas.microsoft.com/office/powerpoint/2010/main">
    <mc:Choice Requires="p14">
      <p:transition spd="slow">
        <p14:prism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D8190-471B-0748-BCE1-F153489B07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7CC864-D5BB-004F-AF2E-AD0D29B01F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2C9BEE-AFAD-1048-8D6B-E2A209D48CF5}"/>
              </a:ext>
            </a:extLst>
          </p:cNvPr>
          <p:cNvSpPr>
            <a:spLocks noGrp="1"/>
          </p:cNvSpPr>
          <p:nvPr>
            <p:ph type="dt" sz="half" idx="10"/>
          </p:nvPr>
        </p:nvSpPr>
        <p:spPr/>
        <p:txBody>
          <a:bodyPr/>
          <a:lstStyle/>
          <a:p>
            <a:fld id="{E5FFB626-7CCA-1B49-B864-64B719CA1E50}" type="datetimeFigureOut">
              <a:rPr lang="en-US" smtClean="0"/>
              <a:t>6/28/20</a:t>
            </a:fld>
            <a:endParaRPr lang="en-US" dirty="0"/>
          </a:p>
        </p:txBody>
      </p:sp>
      <p:sp>
        <p:nvSpPr>
          <p:cNvPr id="5" name="Footer Placeholder 4">
            <a:extLst>
              <a:ext uri="{FF2B5EF4-FFF2-40B4-BE49-F238E27FC236}">
                <a16:creationId xmlns:a16="http://schemas.microsoft.com/office/drawing/2014/main" id="{53CDD56B-EC38-5D42-8C39-012072040F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00E907C-2F41-3E46-8B52-7005BEC633D0}"/>
              </a:ext>
            </a:extLst>
          </p:cNvPr>
          <p:cNvSpPr>
            <a:spLocks noGrp="1"/>
          </p:cNvSpPr>
          <p:nvPr>
            <p:ph type="sldNum" sz="quarter" idx="12"/>
          </p:nvPr>
        </p:nvSpPr>
        <p:spPr/>
        <p:txBody>
          <a:bodyPr/>
          <a:lstStyle/>
          <a:p>
            <a:fld id="{E965074C-C82C-294C-BF64-6C1A1F0E0B26}" type="slidenum">
              <a:rPr lang="en-US" smtClean="0"/>
              <a:t>‹#›</a:t>
            </a:fld>
            <a:endParaRPr lang="en-US" dirty="0"/>
          </a:p>
        </p:txBody>
      </p:sp>
    </p:spTree>
    <p:extLst>
      <p:ext uri="{BB962C8B-B14F-4D97-AF65-F5344CB8AC3E}">
        <p14:creationId xmlns:p14="http://schemas.microsoft.com/office/powerpoint/2010/main" val="3261730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A8ADA-F731-5F42-BDE4-E3DF81869D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FB26B1-4ADF-9943-A344-B08B7B84F7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4EE6B8-F8AB-9C41-B8AA-D460E7DF791B}"/>
              </a:ext>
            </a:extLst>
          </p:cNvPr>
          <p:cNvSpPr>
            <a:spLocks noGrp="1"/>
          </p:cNvSpPr>
          <p:nvPr>
            <p:ph type="dt" sz="half" idx="10"/>
          </p:nvPr>
        </p:nvSpPr>
        <p:spPr/>
        <p:txBody>
          <a:bodyPr/>
          <a:lstStyle/>
          <a:p>
            <a:fld id="{E5FFB626-7CCA-1B49-B864-64B719CA1E50}" type="datetimeFigureOut">
              <a:rPr lang="en-US" smtClean="0"/>
              <a:t>6/28/20</a:t>
            </a:fld>
            <a:endParaRPr lang="en-US" dirty="0"/>
          </a:p>
        </p:txBody>
      </p:sp>
      <p:sp>
        <p:nvSpPr>
          <p:cNvPr id="5" name="Footer Placeholder 4">
            <a:extLst>
              <a:ext uri="{FF2B5EF4-FFF2-40B4-BE49-F238E27FC236}">
                <a16:creationId xmlns:a16="http://schemas.microsoft.com/office/drawing/2014/main" id="{556C1AFA-4B7F-804F-93BB-6E8A069B89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AA78E4-5957-594D-92C0-FB59DAA0BA54}"/>
              </a:ext>
            </a:extLst>
          </p:cNvPr>
          <p:cNvSpPr>
            <a:spLocks noGrp="1"/>
          </p:cNvSpPr>
          <p:nvPr>
            <p:ph type="sldNum" sz="quarter" idx="12"/>
          </p:nvPr>
        </p:nvSpPr>
        <p:spPr/>
        <p:txBody>
          <a:bodyPr/>
          <a:lstStyle/>
          <a:p>
            <a:fld id="{E965074C-C82C-294C-BF64-6C1A1F0E0B26}" type="slidenum">
              <a:rPr lang="en-US" smtClean="0"/>
              <a:t>‹#›</a:t>
            </a:fld>
            <a:endParaRPr lang="en-US" dirty="0"/>
          </a:p>
        </p:txBody>
      </p:sp>
    </p:spTree>
    <p:extLst>
      <p:ext uri="{BB962C8B-B14F-4D97-AF65-F5344CB8AC3E}">
        <p14:creationId xmlns:p14="http://schemas.microsoft.com/office/powerpoint/2010/main" val="2125185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97ADB-0996-5D4E-9803-C024FF5C79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FC70D0-7A5E-A541-93E9-6F6BB09846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1A52C0-BCFE-3246-8ADF-329BD146BAEE}"/>
              </a:ext>
            </a:extLst>
          </p:cNvPr>
          <p:cNvSpPr>
            <a:spLocks noGrp="1"/>
          </p:cNvSpPr>
          <p:nvPr>
            <p:ph type="dt" sz="half" idx="10"/>
          </p:nvPr>
        </p:nvSpPr>
        <p:spPr/>
        <p:txBody>
          <a:bodyPr/>
          <a:lstStyle/>
          <a:p>
            <a:fld id="{E5FFB626-7CCA-1B49-B864-64B719CA1E50}" type="datetimeFigureOut">
              <a:rPr lang="en-US" smtClean="0"/>
              <a:t>6/28/20</a:t>
            </a:fld>
            <a:endParaRPr lang="en-US" dirty="0"/>
          </a:p>
        </p:txBody>
      </p:sp>
      <p:sp>
        <p:nvSpPr>
          <p:cNvPr id="5" name="Footer Placeholder 4">
            <a:extLst>
              <a:ext uri="{FF2B5EF4-FFF2-40B4-BE49-F238E27FC236}">
                <a16:creationId xmlns:a16="http://schemas.microsoft.com/office/drawing/2014/main" id="{5E1A5453-235C-B54E-B811-7511181F7A6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99D02DE-AFAC-2543-88F2-4B0C6AEA3003}"/>
              </a:ext>
            </a:extLst>
          </p:cNvPr>
          <p:cNvSpPr>
            <a:spLocks noGrp="1"/>
          </p:cNvSpPr>
          <p:nvPr>
            <p:ph type="sldNum" sz="quarter" idx="12"/>
          </p:nvPr>
        </p:nvSpPr>
        <p:spPr/>
        <p:txBody>
          <a:bodyPr/>
          <a:lstStyle/>
          <a:p>
            <a:fld id="{E965074C-C82C-294C-BF64-6C1A1F0E0B26}" type="slidenum">
              <a:rPr lang="en-US" smtClean="0"/>
              <a:t>‹#›</a:t>
            </a:fld>
            <a:endParaRPr lang="en-US" dirty="0"/>
          </a:p>
        </p:txBody>
      </p:sp>
    </p:spTree>
    <p:extLst>
      <p:ext uri="{BB962C8B-B14F-4D97-AF65-F5344CB8AC3E}">
        <p14:creationId xmlns:p14="http://schemas.microsoft.com/office/powerpoint/2010/main" val="330678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A513-06BF-A744-81DB-8892CAAE50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572184-792F-214D-8930-9DC4B59964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EB7CD5-D47B-E84B-96AE-D6AAD3BF3A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8E0F6D-7E99-9547-A479-8AAA17CBD956}"/>
              </a:ext>
            </a:extLst>
          </p:cNvPr>
          <p:cNvSpPr>
            <a:spLocks noGrp="1"/>
          </p:cNvSpPr>
          <p:nvPr>
            <p:ph type="dt" sz="half" idx="10"/>
          </p:nvPr>
        </p:nvSpPr>
        <p:spPr/>
        <p:txBody>
          <a:bodyPr/>
          <a:lstStyle/>
          <a:p>
            <a:fld id="{E5FFB626-7CCA-1B49-B864-64B719CA1E50}" type="datetimeFigureOut">
              <a:rPr lang="en-US" smtClean="0"/>
              <a:t>6/28/20</a:t>
            </a:fld>
            <a:endParaRPr lang="en-US" dirty="0"/>
          </a:p>
        </p:txBody>
      </p:sp>
      <p:sp>
        <p:nvSpPr>
          <p:cNvPr id="6" name="Footer Placeholder 5">
            <a:extLst>
              <a:ext uri="{FF2B5EF4-FFF2-40B4-BE49-F238E27FC236}">
                <a16:creationId xmlns:a16="http://schemas.microsoft.com/office/drawing/2014/main" id="{0BFFD6D7-2C5B-A242-AB21-5710FE53B2D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F714E8B-747A-4446-8CFA-24AD4D8BCFA0}"/>
              </a:ext>
            </a:extLst>
          </p:cNvPr>
          <p:cNvSpPr>
            <a:spLocks noGrp="1"/>
          </p:cNvSpPr>
          <p:nvPr>
            <p:ph type="sldNum" sz="quarter" idx="12"/>
          </p:nvPr>
        </p:nvSpPr>
        <p:spPr/>
        <p:txBody>
          <a:bodyPr/>
          <a:lstStyle/>
          <a:p>
            <a:fld id="{E965074C-C82C-294C-BF64-6C1A1F0E0B26}" type="slidenum">
              <a:rPr lang="en-US" smtClean="0"/>
              <a:t>‹#›</a:t>
            </a:fld>
            <a:endParaRPr lang="en-US" dirty="0"/>
          </a:p>
        </p:txBody>
      </p:sp>
    </p:spTree>
    <p:extLst>
      <p:ext uri="{BB962C8B-B14F-4D97-AF65-F5344CB8AC3E}">
        <p14:creationId xmlns:p14="http://schemas.microsoft.com/office/powerpoint/2010/main" val="2617293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5DE02-1E29-1043-A7DC-57D1C16B69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762473-61C9-E845-8CE1-9ACF62AFF4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C0E4-FCF6-A947-9E32-3A69A20582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837D2D-E5A4-EF42-BBE1-290E576859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331B99-C229-944F-B4B3-6A1FC06C91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28EEDC-27D2-C74C-84A9-639B858242E2}"/>
              </a:ext>
            </a:extLst>
          </p:cNvPr>
          <p:cNvSpPr>
            <a:spLocks noGrp="1"/>
          </p:cNvSpPr>
          <p:nvPr>
            <p:ph type="dt" sz="half" idx="10"/>
          </p:nvPr>
        </p:nvSpPr>
        <p:spPr/>
        <p:txBody>
          <a:bodyPr/>
          <a:lstStyle/>
          <a:p>
            <a:fld id="{E5FFB626-7CCA-1B49-B864-64B719CA1E50}" type="datetimeFigureOut">
              <a:rPr lang="en-US" smtClean="0"/>
              <a:t>6/28/20</a:t>
            </a:fld>
            <a:endParaRPr lang="en-US" dirty="0"/>
          </a:p>
        </p:txBody>
      </p:sp>
      <p:sp>
        <p:nvSpPr>
          <p:cNvPr id="8" name="Footer Placeholder 7">
            <a:extLst>
              <a:ext uri="{FF2B5EF4-FFF2-40B4-BE49-F238E27FC236}">
                <a16:creationId xmlns:a16="http://schemas.microsoft.com/office/drawing/2014/main" id="{75572E44-3445-FC4D-8BA9-682B60102DC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08145DE-4E4E-2A47-91BE-7CACBD88BAD9}"/>
              </a:ext>
            </a:extLst>
          </p:cNvPr>
          <p:cNvSpPr>
            <a:spLocks noGrp="1"/>
          </p:cNvSpPr>
          <p:nvPr>
            <p:ph type="sldNum" sz="quarter" idx="12"/>
          </p:nvPr>
        </p:nvSpPr>
        <p:spPr/>
        <p:txBody>
          <a:bodyPr/>
          <a:lstStyle/>
          <a:p>
            <a:fld id="{E965074C-C82C-294C-BF64-6C1A1F0E0B26}" type="slidenum">
              <a:rPr lang="en-US" smtClean="0"/>
              <a:t>‹#›</a:t>
            </a:fld>
            <a:endParaRPr lang="en-US" dirty="0"/>
          </a:p>
        </p:txBody>
      </p:sp>
    </p:spTree>
    <p:extLst>
      <p:ext uri="{BB962C8B-B14F-4D97-AF65-F5344CB8AC3E}">
        <p14:creationId xmlns:p14="http://schemas.microsoft.com/office/powerpoint/2010/main" val="2208391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B135-0721-6E49-8066-6AE67D1BD5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EEE5B1-8096-D84C-A8AB-8F9E8A1C3D2D}"/>
              </a:ext>
            </a:extLst>
          </p:cNvPr>
          <p:cNvSpPr>
            <a:spLocks noGrp="1"/>
          </p:cNvSpPr>
          <p:nvPr>
            <p:ph type="dt" sz="half" idx="10"/>
          </p:nvPr>
        </p:nvSpPr>
        <p:spPr/>
        <p:txBody>
          <a:bodyPr/>
          <a:lstStyle/>
          <a:p>
            <a:fld id="{E5FFB626-7CCA-1B49-B864-64B719CA1E50}" type="datetimeFigureOut">
              <a:rPr lang="en-US" smtClean="0"/>
              <a:t>6/28/20</a:t>
            </a:fld>
            <a:endParaRPr lang="en-US" dirty="0"/>
          </a:p>
        </p:txBody>
      </p:sp>
      <p:sp>
        <p:nvSpPr>
          <p:cNvPr id="4" name="Footer Placeholder 3">
            <a:extLst>
              <a:ext uri="{FF2B5EF4-FFF2-40B4-BE49-F238E27FC236}">
                <a16:creationId xmlns:a16="http://schemas.microsoft.com/office/drawing/2014/main" id="{49EC9F83-5756-AC48-81ED-3D45C86BFF1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C9999F3-5426-B242-8A0F-A014D60E7C3A}"/>
              </a:ext>
            </a:extLst>
          </p:cNvPr>
          <p:cNvSpPr>
            <a:spLocks noGrp="1"/>
          </p:cNvSpPr>
          <p:nvPr>
            <p:ph type="sldNum" sz="quarter" idx="12"/>
          </p:nvPr>
        </p:nvSpPr>
        <p:spPr/>
        <p:txBody>
          <a:bodyPr/>
          <a:lstStyle/>
          <a:p>
            <a:fld id="{E965074C-C82C-294C-BF64-6C1A1F0E0B26}" type="slidenum">
              <a:rPr lang="en-US" smtClean="0"/>
              <a:t>‹#›</a:t>
            </a:fld>
            <a:endParaRPr lang="en-US" dirty="0"/>
          </a:p>
        </p:txBody>
      </p:sp>
    </p:spTree>
    <p:extLst>
      <p:ext uri="{BB962C8B-B14F-4D97-AF65-F5344CB8AC3E}">
        <p14:creationId xmlns:p14="http://schemas.microsoft.com/office/powerpoint/2010/main" val="1672447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D1302-0A18-BD4D-8085-CD4CA94B7E69}"/>
              </a:ext>
            </a:extLst>
          </p:cNvPr>
          <p:cNvSpPr>
            <a:spLocks noGrp="1"/>
          </p:cNvSpPr>
          <p:nvPr>
            <p:ph type="dt" sz="half" idx="10"/>
          </p:nvPr>
        </p:nvSpPr>
        <p:spPr/>
        <p:txBody>
          <a:bodyPr/>
          <a:lstStyle/>
          <a:p>
            <a:fld id="{E5FFB626-7CCA-1B49-B864-64B719CA1E50}" type="datetimeFigureOut">
              <a:rPr lang="en-US" smtClean="0"/>
              <a:t>6/28/20</a:t>
            </a:fld>
            <a:endParaRPr lang="en-US" dirty="0"/>
          </a:p>
        </p:txBody>
      </p:sp>
      <p:sp>
        <p:nvSpPr>
          <p:cNvPr id="3" name="Footer Placeholder 2">
            <a:extLst>
              <a:ext uri="{FF2B5EF4-FFF2-40B4-BE49-F238E27FC236}">
                <a16:creationId xmlns:a16="http://schemas.microsoft.com/office/drawing/2014/main" id="{07578DDF-DCE5-0049-8108-1912E3ABF7E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2B725D0-71BF-5B46-8CA8-38DBF4C6E812}"/>
              </a:ext>
            </a:extLst>
          </p:cNvPr>
          <p:cNvSpPr>
            <a:spLocks noGrp="1"/>
          </p:cNvSpPr>
          <p:nvPr>
            <p:ph type="sldNum" sz="quarter" idx="12"/>
          </p:nvPr>
        </p:nvSpPr>
        <p:spPr/>
        <p:txBody>
          <a:bodyPr/>
          <a:lstStyle/>
          <a:p>
            <a:fld id="{E965074C-C82C-294C-BF64-6C1A1F0E0B26}" type="slidenum">
              <a:rPr lang="en-US" smtClean="0"/>
              <a:t>‹#›</a:t>
            </a:fld>
            <a:endParaRPr lang="en-US" dirty="0"/>
          </a:p>
        </p:txBody>
      </p:sp>
    </p:spTree>
    <p:extLst>
      <p:ext uri="{BB962C8B-B14F-4D97-AF65-F5344CB8AC3E}">
        <p14:creationId xmlns:p14="http://schemas.microsoft.com/office/powerpoint/2010/main" val="39030813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D6C2D-9C7C-DC41-9C8B-6EB1D0B2A4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A75F21-4D4A-9D45-A509-272168168B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87F44A-01CD-D747-9C86-D3FEF48D32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6F9AEE-02E0-D74F-BE9D-D4519AA4839A}"/>
              </a:ext>
            </a:extLst>
          </p:cNvPr>
          <p:cNvSpPr>
            <a:spLocks noGrp="1"/>
          </p:cNvSpPr>
          <p:nvPr>
            <p:ph type="dt" sz="half" idx="10"/>
          </p:nvPr>
        </p:nvSpPr>
        <p:spPr/>
        <p:txBody>
          <a:bodyPr/>
          <a:lstStyle/>
          <a:p>
            <a:fld id="{E5FFB626-7CCA-1B49-B864-64B719CA1E50}" type="datetimeFigureOut">
              <a:rPr lang="en-US" smtClean="0"/>
              <a:t>6/28/20</a:t>
            </a:fld>
            <a:endParaRPr lang="en-US" dirty="0"/>
          </a:p>
        </p:txBody>
      </p:sp>
      <p:sp>
        <p:nvSpPr>
          <p:cNvPr id="6" name="Footer Placeholder 5">
            <a:extLst>
              <a:ext uri="{FF2B5EF4-FFF2-40B4-BE49-F238E27FC236}">
                <a16:creationId xmlns:a16="http://schemas.microsoft.com/office/drawing/2014/main" id="{7E2CF48B-449B-EA4A-95CB-9E047A55960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9AD9BE8-6B61-5841-B539-DD879F9DCCF7}"/>
              </a:ext>
            </a:extLst>
          </p:cNvPr>
          <p:cNvSpPr>
            <a:spLocks noGrp="1"/>
          </p:cNvSpPr>
          <p:nvPr>
            <p:ph type="sldNum" sz="quarter" idx="12"/>
          </p:nvPr>
        </p:nvSpPr>
        <p:spPr/>
        <p:txBody>
          <a:bodyPr/>
          <a:lstStyle/>
          <a:p>
            <a:fld id="{E965074C-C82C-294C-BF64-6C1A1F0E0B26}" type="slidenum">
              <a:rPr lang="en-US" smtClean="0"/>
              <a:t>‹#›</a:t>
            </a:fld>
            <a:endParaRPr lang="en-US" dirty="0"/>
          </a:p>
        </p:txBody>
      </p:sp>
    </p:spTree>
    <p:extLst>
      <p:ext uri="{BB962C8B-B14F-4D97-AF65-F5344CB8AC3E}">
        <p14:creationId xmlns:p14="http://schemas.microsoft.com/office/powerpoint/2010/main" val="1194532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F5286-8D0B-C648-9C8A-93EF18605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4D7EA4-C04B-D34A-88B3-B83C0586918F}"/>
              </a:ext>
            </a:extLst>
          </p:cNvPr>
          <p:cNvSpPr>
            <a:spLocks noGrp="1"/>
          </p:cNvSpPr>
          <p:nvPr>
            <p:ph idx="1"/>
          </p:nvPr>
        </p:nvSpPr>
        <p:spPr>
          <a:xfrm>
            <a:off x="461246" y="1310910"/>
            <a:ext cx="11409770" cy="4944233"/>
          </a:xfrm>
          <a:prstGeom prst="rect">
            <a:avLst/>
          </a:prstGeom>
        </p:spPr>
        <p:txBody>
          <a:bodyPr/>
          <a:lstStyle>
            <a:lvl1pPr>
              <a:lnSpc>
                <a:spcPct val="100000"/>
              </a:lnSpc>
              <a:defRPr/>
            </a:lvl1pPr>
            <a:lvl2pPr marL="803275" indent="-346075">
              <a:lnSpc>
                <a:spcPct val="100000"/>
              </a:lnSpc>
              <a:tabLst/>
              <a:defRPr/>
            </a:lvl2pPr>
            <a:lvl3pPr marL="1260475" indent="-231775">
              <a:lnSpc>
                <a:spcPct val="100000"/>
              </a:lnSpc>
              <a:tabLst/>
              <a:defRPr/>
            </a:lvl3pPr>
            <a:lvl4pPr marL="1719263" indent="-233363">
              <a:lnSpc>
                <a:spcPct val="100000"/>
              </a:lnSpc>
              <a:tabLst/>
              <a:defRPr/>
            </a:lvl4pPr>
            <a:lvl5pPr marL="2178050" indent="-225425">
              <a:lnSpc>
                <a:spcPct val="100000"/>
              </a:lnSpc>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680B8A7-F689-F34A-B3FD-855B438944BD}"/>
              </a:ext>
            </a:extLst>
          </p:cNvPr>
          <p:cNvSpPr>
            <a:spLocks noGrp="1"/>
          </p:cNvSpPr>
          <p:nvPr>
            <p:ph type="dt" sz="half" idx="10"/>
          </p:nvPr>
        </p:nvSpPr>
        <p:spPr/>
        <p:txBody>
          <a:bodyPr/>
          <a:lstStyle/>
          <a:p>
            <a:fld id="{1944A6CF-B89A-8E47-AABA-B26DFD8BEBBA}" type="datetime1">
              <a:rPr lang="en-US" smtClean="0"/>
              <a:t>6/28/20</a:t>
            </a:fld>
            <a:endParaRPr lang="en-US" dirty="0"/>
          </a:p>
        </p:txBody>
      </p:sp>
      <p:sp>
        <p:nvSpPr>
          <p:cNvPr id="5" name="Footer Placeholder 4">
            <a:extLst>
              <a:ext uri="{FF2B5EF4-FFF2-40B4-BE49-F238E27FC236}">
                <a16:creationId xmlns:a16="http://schemas.microsoft.com/office/drawing/2014/main" id="{EAC4D923-B52B-4C46-942D-9467EDFC95D1}"/>
              </a:ext>
            </a:extLst>
          </p:cNvPr>
          <p:cNvSpPr>
            <a:spLocks noGrp="1"/>
          </p:cNvSpPr>
          <p:nvPr>
            <p:ph type="ftr" sz="quarter" idx="11"/>
          </p:nvPr>
        </p:nvSpPr>
        <p:spPr/>
        <p:txBody>
          <a:bodyPr/>
          <a:lstStyle/>
          <a:p>
            <a:r>
              <a:rPr lang="en-US" dirty="0"/>
              <a:t>Business is our passion; Technology is our DNA.</a:t>
            </a:r>
          </a:p>
        </p:txBody>
      </p:sp>
      <p:sp>
        <p:nvSpPr>
          <p:cNvPr id="6" name="Slide Number Placeholder 5">
            <a:extLst>
              <a:ext uri="{FF2B5EF4-FFF2-40B4-BE49-F238E27FC236}">
                <a16:creationId xmlns:a16="http://schemas.microsoft.com/office/drawing/2014/main" id="{7F703EAA-8429-614E-8347-EE5DC8397CDA}"/>
              </a:ext>
            </a:extLst>
          </p:cNvPr>
          <p:cNvSpPr>
            <a:spLocks noGrp="1"/>
          </p:cNvSpPr>
          <p:nvPr>
            <p:ph type="sldNum" sz="quarter" idx="12"/>
          </p:nvPr>
        </p:nvSpPr>
        <p:spPr/>
        <p:txBody>
          <a:bodyPr/>
          <a:lstStyle/>
          <a:p>
            <a:fld id="{FBB80D21-E175-F949-A5B8-E31A58A44E38}" type="slidenum">
              <a:rPr lang="en-US" smtClean="0"/>
              <a:t>‹#›</a:t>
            </a:fld>
            <a:endParaRPr lang="en-US" dirty="0"/>
          </a:p>
        </p:txBody>
      </p:sp>
    </p:spTree>
    <p:extLst>
      <p:ext uri="{BB962C8B-B14F-4D97-AF65-F5344CB8AC3E}">
        <p14:creationId xmlns:p14="http://schemas.microsoft.com/office/powerpoint/2010/main" val="2634694991"/>
      </p:ext>
    </p:extLst>
  </p:cSld>
  <p:clrMapOvr>
    <a:masterClrMapping/>
  </p:clrMapOvr>
  <mc:AlternateContent xmlns:mc="http://schemas.openxmlformats.org/markup-compatibility/2006" xmlns:p14="http://schemas.microsoft.com/office/powerpoint/2010/main">
    <mc:Choice Requires="p14">
      <p:transition spd="slow">
        <p14:prism dir="u"/>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8449-9D2C-6B40-B321-66FD532881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821F8B-CAF2-B346-9529-11A691ED80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0B20A69-E958-BC44-BD83-1D2FB1175E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8B1112-D569-004E-9483-8409B063FD80}"/>
              </a:ext>
            </a:extLst>
          </p:cNvPr>
          <p:cNvSpPr>
            <a:spLocks noGrp="1"/>
          </p:cNvSpPr>
          <p:nvPr>
            <p:ph type="dt" sz="half" idx="10"/>
          </p:nvPr>
        </p:nvSpPr>
        <p:spPr/>
        <p:txBody>
          <a:bodyPr/>
          <a:lstStyle/>
          <a:p>
            <a:fld id="{E5FFB626-7CCA-1B49-B864-64B719CA1E50}" type="datetimeFigureOut">
              <a:rPr lang="en-US" smtClean="0"/>
              <a:t>6/28/20</a:t>
            </a:fld>
            <a:endParaRPr lang="en-US" dirty="0"/>
          </a:p>
        </p:txBody>
      </p:sp>
      <p:sp>
        <p:nvSpPr>
          <p:cNvPr id="6" name="Footer Placeholder 5">
            <a:extLst>
              <a:ext uri="{FF2B5EF4-FFF2-40B4-BE49-F238E27FC236}">
                <a16:creationId xmlns:a16="http://schemas.microsoft.com/office/drawing/2014/main" id="{3E9AEE66-5A7E-C74D-B28F-52A919BDB2A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617A9FE-EC66-C04D-ADD6-9BCEEA6E11E1}"/>
              </a:ext>
            </a:extLst>
          </p:cNvPr>
          <p:cNvSpPr>
            <a:spLocks noGrp="1"/>
          </p:cNvSpPr>
          <p:nvPr>
            <p:ph type="sldNum" sz="quarter" idx="12"/>
          </p:nvPr>
        </p:nvSpPr>
        <p:spPr/>
        <p:txBody>
          <a:bodyPr/>
          <a:lstStyle/>
          <a:p>
            <a:fld id="{E965074C-C82C-294C-BF64-6C1A1F0E0B26}" type="slidenum">
              <a:rPr lang="en-US" smtClean="0"/>
              <a:t>‹#›</a:t>
            </a:fld>
            <a:endParaRPr lang="en-US" dirty="0"/>
          </a:p>
        </p:txBody>
      </p:sp>
    </p:spTree>
    <p:extLst>
      <p:ext uri="{BB962C8B-B14F-4D97-AF65-F5344CB8AC3E}">
        <p14:creationId xmlns:p14="http://schemas.microsoft.com/office/powerpoint/2010/main" val="1613183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E1D5C-CB98-A34A-8E52-DCFFFA580D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712D15-654C-C74A-82E4-61ABC0C8E8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AECD5B-7DB1-7E42-B486-8EF915D42EE2}"/>
              </a:ext>
            </a:extLst>
          </p:cNvPr>
          <p:cNvSpPr>
            <a:spLocks noGrp="1"/>
          </p:cNvSpPr>
          <p:nvPr>
            <p:ph type="dt" sz="half" idx="10"/>
          </p:nvPr>
        </p:nvSpPr>
        <p:spPr/>
        <p:txBody>
          <a:bodyPr/>
          <a:lstStyle/>
          <a:p>
            <a:fld id="{E5FFB626-7CCA-1B49-B864-64B719CA1E50}" type="datetimeFigureOut">
              <a:rPr lang="en-US" smtClean="0"/>
              <a:t>6/28/20</a:t>
            </a:fld>
            <a:endParaRPr lang="en-US" dirty="0"/>
          </a:p>
        </p:txBody>
      </p:sp>
      <p:sp>
        <p:nvSpPr>
          <p:cNvPr id="5" name="Footer Placeholder 4">
            <a:extLst>
              <a:ext uri="{FF2B5EF4-FFF2-40B4-BE49-F238E27FC236}">
                <a16:creationId xmlns:a16="http://schemas.microsoft.com/office/drawing/2014/main" id="{D3A6E937-631F-E64A-9E6A-1961FDE22CA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83720D-841D-7446-A07E-46D66B351853}"/>
              </a:ext>
            </a:extLst>
          </p:cNvPr>
          <p:cNvSpPr>
            <a:spLocks noGrp="1"/>
          </p:cNvSpPr>
          <p:nvPr>
            <p:ph type="sldNum" sz="quarter" idx="12"/>
          </p:nvPr>
        </p:nvSpPr>
        <p:spPr/>
        <p:txBody>
          <a:bodyPr/>
          <a:lstStyle/>
          <a:p>
            <a:fld id="{E965074C-C82C-294C-BF64-6C1A1F0E0B26}" type="slidenum">
              <a:rPr lang="en-US" smtClean="0"/>
              <a:t>‹#›</a:t>
            </a:fld>
            <a:endParaRPr lang="en-US" dirty="0"/>
          </a:p>
        </p:txBody>
      </p:sp>
    </p:spTree>
    <p:extLst>
      <p:ext uri="{BB962C8B-B14F-4D97-AF65-F5344CB8AC3E}">
        <p14:creationId xmlns:p14="http://schemas.microsoft.com/office/powerpoint/2010/main" val="10421437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3D468C-4150-5B49-BBC5-21E805FD9C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2AB8B1-465C-0A4B-9581-0EBA14E802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1738AF-FD8B-9A4F-80C5-C8092A14D7B1}"/>
              </a:ext>
            </a:extLst>
          </p:cNvPr>
          <p:cNvSpPr>
            <a:spLocks noGrp="1"/>
          </p:cNvSpPr>
          <p:nvPr>
            <p:ph type="dt" sz="half" idx="10"/>
          </p:nvPr>
        </p:nvSpPr>
        <p:spPr/>
        <p:txBody>
          <a:bodyPr/>
          <a:lstStyle/>
          <a:p>
            <a:fld id="{E5FFB626-7CCA-1B49-B864-64B719CA1E50}" type="datetimeFigureOut">
              <a:rPr lang="en-US" smtClean="0"/>
              <a:t>6/28/20</a:t>
            </a:fld>
            <a:endParaRPr lang="en-US" dirty="0"/>
          </a:p>
        </p:txBody>
      </p:sp>
      <p:sp>
        <p:nvSpPr>
          <p:cNvPr id="5" name="Footer Placeholder 4">
            <a:extLst>
              <a:ext uri="{FF2B5EF4-FFF2-40B4-BE49-F238E27FC236}">
                <a16:creationId xmlns:a16="http://schemas.microsoft.com/office/drawing/2014/main" id="{B014A10F-BB88-134B-8849-88ED2AB1FF7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DD1D901-CC05-5446-9CE3-F93B06A3A5FC}"/>
              </a:ext>
            </a:extLst>
          </p:cNvPr>
          <p:cNvSpPr>
            <a:spLocks noGrp="1"/>
          </p:cNvSpPr>
          <p:nvPr>
            <p:ph type="sldNum" sz="quarter" idx="12"/>
          </p:nvPr>
        </p:nvSpPr>
        <p:spPr/>
        <p:txBody>
          <a:bodyPr/>
          <a:lstStyle/>
          <a:p>
            <a:fld id="{E965074C-C82C-294C-BF64-6C1A1F0E0B26}" type="slidenum">
              <a:rPr lang="en-US" smtClean="0"/>
              <a:t>‹#›</a:t>
            </a:fld>
            <a:endParaRPr lang="en-US" dirty="0"/>
          </a:p>
        </p:txBody>
      </p:sp>
    </p:spTree>
    <p:extLst>
      <p:ext uri="{BB962C8B-B14F-4D97-AF65-F5344CB8AC3E}">
        <p14:creationId xmlns:p14="http://schemas.microsoft.com/office/powerpoint/2010/main" val="1523867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A4153-2B71-D64D-BD4A-4E1F1CF586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C5F941-B235-A547-A2A0-6FCB1FA6E13C}"/>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59E659-3966-B84A-8A0A-E199EF06D3CC}"/>
              </a:ext>
            </a:extLst>
          </p:cNvPr>
          <p:cNvSpPr>
            <a:spLocks noGrp="1"/>
          </p:cNvSpPr>
          <p:nvPr>
            <p:ph type="dt" sz="half" idx="10"/>
          </p:nvPr>
        </p:nvSpPr>
        <p:spPr/>
        <p:txBody>
          <a:bodyPr/>
          <a:lstStyle/>
          <a:p>
            <a:fld id="{F179BE82-6CC5-5A4F-8D5B-35A10B81AA9E}" type="datetime1">
              <a:rPr lang="en-US" smtClean="0"/>
              <a:t>6/28/20</a:t>
            </a:fld>
            <a:endParaRPr lang="en-US" dirty="0"/>
          </a:p>
        </p:txBody>
      </p:sp>
      <p:sp>
        <p:nvSpPr>
          <p:cNvPr id="5" name="Footer Placeholder 4">
            <a:extLst>
              <a:ext uri="{FF2B5EF4-FFF2-40B4-BE49-F238E27FC236}">
                <a16:creationId xmlns:a16="http://schemas.microsoft.com/office/drawing/2014/main" id="{905F6FD9-3EC2-8D42-AA97-EED08B480C51}"/>
              </a:ext>
            </a:extLst>
          </p:cNvPr>
          <p:cNvSpPr>
            <a:spLocks noGrp="1"/>
          </p:cNvSpPr>
          <p:nvPr>
            <p:ph type="ftr" sz="quarter" idx="11"/>
          </p:nvPr>
        </p:nvSpPr>
        <p:spPr/>
        <p:txBody>
          <a:bodyPr/>
          <a:lstStyle/>
          <a:p>
            <a:r>
              <a:rPr lang="en-US" dirty="0"/>
              <a:t>Business is our passion; Technology is our DNA.</a:t>
            </a:r>
          </a:p>
        </p:txBody>
      </p:sp>
      <p:sp>
        <p:nvSpPr>
          <p:cNvPr id="6" name="Slide Number Placeholder 5">
            <a:extLst>
              <a:ext uri="{FF2B5EF4-FFF2-40B4-BE49-F238E27FC236}">
                <a16:creationId xmlns:a16="http://schemas.microsoft.com/office/drawing/2014/main" id="{5A461577-F4D5-8B43-B668-3C4E060203BE}"/>
              </a:ext>
            </a:extLst>
          </p:cNvPr>
          <p:cNvSpPr>
            <a:spLocks noGrp="1"/>
          </p:cNvSpPr>
          <p:nvPr>
            <p:ph type="sldNum" sz="quarter" idx="12"/>
          </p:nvPr>
        </p:nvSpPr>
        <p:spPr/>
        <p:txBody>
          <a:bodyPr/>
          <a:lstStyle/>
          <a:p>
            <a:fld id="{FBB80D21-E175-F949-A5B8-E31A58A44E38}" type="slidenum">
              <a:rPr lang="en-US" smtClean="0"/>
              <a:t>‹#›</a:t>
            </a:fld>
            <a:endParaRPr lang="en-US" dirty="0"/>
          </a:p>
        </p:txBody>
      </p:sp>
    </p:spTree>
    <p:extLst>
      <p:ext uri="{BB962C8B-B14F-4D97-AF65-F5344CB8AC3E}">
        <p14:creationId xmlns:p14="http://schemas.microsoft.com/office/powerpoint/2010/main" val="2887618573"/>
      </p:ext>
    </p:extLst>
  </p:cSld>
  <p:clrMapOvr>
    <a:masterClrMapping/>
  </p:clrMapOvr>
  <mc:AlternateContent xmlns:mc="http://schemas.openxmlformats.org/markup-compatibility/2006" xmlns:p14="http://schemas.microsoft.com/office/powerpoint/2010/main">
    <mc:Choice Requires="p14">
      <p:transition spd="slow">
        <p14:prism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6CA3B-8864-0646-85B5-009F9698C0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B3C3C0-C520-3B47-88C1-943E68993BB3}"/>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57EFEE-A54E-7D45-AAD6-BFB6BD00DB94}"/>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E668AD-262B-9243-A947-F5FF237D21B6}"/>
              </a:ext>
            </a:extLst>
          </p:cNvPr>
          <p:cNvSpPr>
            <a:spLocks noGrp="1"/>
          </p:cNvSpPr>
          <p:nvPr>
            <p:ph type="dt" sz="half" idx="10"/>
          </p:nvPr>
        </p:nvSpPr>
        <p:spPr/>
        <p:txBody>
          <a:bodyPr/>
          <a:lstStyle/>
          <a:p>
            <a:fld id="{C6D38D36-72BF-2646-9593-BC3231421345}" type="datetime1">
              <a:rPr lang="en-US" smtClean="0"/>
              <a:t>6/28/20</a:t>
            </a:fld>
            <a:endParaRPr lang="en-US" dirty="0"/>
          </a:p>
        </p:txBody>
      </p:sp>
      <p:sp>
        <p:nvSpPr>
          <p:cNvPr id="6" name="Footer Placeholder 5">
            <a:extLst>
              <a:ext uri="{FF2B5EF4-FFF2-40B4-BE49-F238E27FC236}">
                <a16:creationId xmlns:a16="http://schemas.microsoft.com/office/drawing/2014/main" id="{27CCB62B-50B4-0A42-87AD-E9F0F8186912}"/>
              </a:ext>
            </a:extLst>
          </p:cNvPr>
          <p:cNvSpPr>
            <a:spLocks noGrp="1"/>
          </p:cNvSpPr>
          <p:nvPr>
            <p:ph type="ftr" sz="quarter" idx="11"/>
          </p:nvPr>
        </p:nvSpPr>
        <p:spPr/>
        <p:txBody>
          <a:bodyPr/>
          <a:lstStyle/>
          <a:p>
            <a:r>
              <a:rPr lang="en-US" dirty="0"/>
              <a:t>Business is our passion; Technology is our DNA.</a:t>
            </a:r>
          </a:p>
        </p:txBody>
      </p:sp>
      <p:sp>
        <p:nvSpPr>
          <p:cNvPr id="7" name="Slide Number Placeholder 6">
            <a:extLst>
              <a:ext uri="{FF2B5EF4-FFF2-40B4-BE49-F238E27FC236}">
                <a16:creationId xmlns:a16="http://schemas.microsoft.com/office/drawing/2014/main" id="{7F879DE9-BE8D-694F-9027-73ED9EA408F1}"/>
              </a:ext>
            </a:extLst>
          </p:cNvPr>
          <p:cNvSpPr>
            <a:spLocks noGrp="1"/>
          </p:cNvSpPr>
          <p:nvPr>
            <p:ph type="sldNum" sz="quarter" idx="12"/>
          </p:nvPr>
        </p:nvSpPr>
        <p:spPr/>
        <p:txBody>
          <a:bodyPr/>
          <a:lstStyle/>
          <a:p>
            <a:fld id="{FBB80D21-E175-F949-A5B8-E31A58A44E38}" type="slidenum">
              <a:rPr lang="en-US" smtClean="0"/>
              <a:t>‹#›</a:t>
            </a:fld>
            <a:endParaRPr lang="en-US" dirty="0"/>
          </a:p>
        </p:txBody>
      </p:sp>
    </p:spTree>
    <p:extLst>
      <p:ext uri="{BB962C8B-B14F-4D97-AF65-F5344CB8AC3E}">
        <p14:creationId xmlns:p14="http://schemas.microsoft.com/office/powerpoint/2010/main" val="346342035"/>
      </p:ext>
    </p:extLst>
  </p:cSld>
  <p:clrMapOvr>
    <a:masterClrMapping/>
  </p:clrMapOvr>
  <mc:AlternateContent xmlns:mc="http://schemas.openxmlformats.org/markup-compatibility/2006" xmlns:p14="http://schemas.microsoft.com/office/powerpoint/2010/main">
    <mc:Choice Requires="p14">
      <p:transition spd="slow">
        <p14:prism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B62A4-8024-3B40-9ED7-B40D95F9EB1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2CD255-65A7-C043-B884-B5FCE61044B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E74C85-9DF3-6843-A9A1-C31E9FA83715}"/>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B7DAD7-A3FF-F848-87C8-A3BAF520F6B8}"/>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6C9C6-24DC-2647-A8C9-7334B0392D4C}"/>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E49019-899B-704D-AFFA-CB5EE4F7D645}"/>
              </a:ext>
            </a:extLst>
          </p:cNvPr>
          <p:cNvSpPr>
            <a:spLocks noGrp="1"/>
          </p:cNvSpPr>
          <p:nvPr>
            <p:ph type="dt" sz="half" idx="10"/>
          </p:nvPr>
        </p:nvSpPr>
        <p:spPr/>
        <p:txBody>
          <a:bodyPr/>
          <a:lstStyle/>
          <a:p>
            <a:fld id="{6FC77A1E-FD0F-3F46-80FE-FDEE98501687}" type="datetime1">
              <a:rPr lang="en-US" smtClean="0"/>
              <a:t>6/28/20</a:t>
            </a:fld>
            <a:endParaRPr lang="en-US" dirty="0"/>
          </a:p>
        </p:txBody>
      </p:sp>
      <p:sp>
        <p:nvSpPr>
          <p:cNvPr id="8" name="Footer Placeholder 7">
            <a:extLst>
              <a:ext uri="{FF2B5EF4-FFF2-40B4-BE49-F238E27FC236}">
                <a16:creationId xmlns:a16="http://schemas.microsoft.com/office/drawing/2014/main" id="{0E606092-15C6-8D40-9494-5F56423F1287}"/>
              </a:ext>
            </a:extLst>
          </p:cNvPr>
          <p:cNvSpPr>
            <a:spLocks noGrp="1"/>
          </p:cNvSpPr>
          <p:nvPr>
            <p:ph type="ftr" sz="quarter" idx="11"/>
          </p:nvPr>
        </p:nvSpPr>
        <p:spPr/>
        <p:txBody>
          <a:bodyPr/>
          <a:lstStyle/>
          <a:p>
            <a:r>
              <a:rPr lang="en-US" dirty="0"/>
              <a:t>Business is our passion; Technology is our DNA.</a:t>
            </a:r>
          </a:p>
        </p:txBody>
      </p:sp>
      <p:sp>
        <p:nvSpPr>
          <p:cNvPr id="9" name="Slide Number Placeholder 8">
            <a:extLst>
              <a:ext uri="{FF2B5EF4-FFF2-40B4-BE49-F238E27FC236}">
                <a16:creationId xmlns:a16="http://schemas.microsoft.com/office/drawing/2014/main" id="{318D16B0-9AC8-9949-BC0F-C9973594DEF7}"/>
              </a:ext>
            </a:extLst>
          </p:cNvPr>
          <p:cNvSpPr>
            <a:spLocks noGrp="1"/>
          </p:cNvSpPr>
          <p:nvPr>
            <p:ph type="sldNum" sz="quarter" idx="12"/>
          </p:nvPr>
        </p:nvSpPr>
        <p:spPr/>
        <p:txBody>
          <a:bodyPr/>
          <a:lstStyle/>
          <a:p>
            <a:fld id="{FBB80D21-E175-F949-A5B8-E31A58A44E38}" type="slidenum">
              <a:rPr lang="en-US" smtClean="0"/>
              <a:t>‹#›</a:t>
            </a:fld>
            <a:endParaRPr lang="en-US" dirty="0"/>
          </a:p>
        </p:txBody>
      </p:sp>
    </p:spTree>
    <p:extLst>
      <p:ext uri="{BB962C8B-B14F-4D97-AF65-F5344CB8AC3E}">
        <p14:creationId xmlns:p14="http://schemas.microsoft.com/office/powerpoint/2010/main" val="3469072397"/>
      </p:ext>
    </p:extLst>
  </p:cSld>
  <p:clrMapOvr>
    <a:masterClrMapping/>
  </p:clrMapOvr>
  <mc:AlternateContent xmlns:mc="http://schemas.openxmlformats.org/markup-compatibility/2006" xmlns:p14="http://schemas.microsoft.com/office/powerpoint/2010/main">
    <mc:Choice Requires="p14">
      <p:transition spd="slow">
        <p14:prism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2B49D-6F97-1C45-8989-A3D636CA58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1A519F-9FD3-AD4A-AF54-C027C9F134D4}"/>
              </a:ext>
            </a:extLst>
          </p:cNvPr>
          <p:cNvSpPr>
            <a:spLocks noGrp="1"/>
          </p:cNvSpPr>
          <p:nvPr>
            <p:ph type="dt" sz="half" idx="10"/>
          </p:nvPr>
        </p:nvSpPr>
        <p:spPr/>
        <p:txBody>
          <a:bodyPr/>
          <a:lstStyle/>
          <a:p>
            <a:fld id="{CB05B4D7-AB59-A342-A602-B29CC1E8366E}" type="datetime1">
              <a:rPr lang="en-US" smtClean="0"/>
              <a:t>6/28/20</a:t>
            </a:fld>
            <a:endParaRPr lang="en-US" dirty="0"/>
          </a:p>
        </p:txBody>
      </p:sp>
      <p:sp>
        <p:nvSpPr>
          <p:cNvPr id="4" name="Footer Placeholder 3">
            <a:extLst>
              <a:ext uri="{FF2B5EF4-FFF2-40B4-BE49-F238E27FC236}">
                <a16:creationId xmlns:a16="http://schemas.microsoft.com/office/drawing/2014/main" id="{87F7951E-A4DB-7247-97B8-AC1B366EBA81}"/>
              </a:ext>
            </a:extLst>
          </p:cNvPr>
          <p:cNvSpPr>
            <a:spLocks noGrp="1"/>
          </p:cNvSpPr>
          <p:nvPr>
            <p:ph type="ftr" sz="quarter" idx="11"/>
          </p:nvPr>
        </p:nvSpPr>
        <p:spPr/>
        <p:txBody>
          <a:bodyPr/>
          <a:lstStyle/>
          <a:p>
            <a:r>
              <a:rPr lang="en-US" dirty="0"/>
              <a:t>Business is our passion; Technology is our DNA.</a:t>
            </a:r>
          </a:p>
        </p:txBody>
      </p:sp>
      <p:sp>
        <p:nvSpPr>
          <p:cNvPr id="5" name="Slide Number Placeholder 4">
            <a:extLst>
              <a:ext uri="{FF2B5EF4-FFF2-40B4-BE49-F238E27FC236}">
                <a16:creationId xmlns:a16="http://schemas.microsoft.com/office/drawing/2014/main" id="{E85438B1-66FA-0E43-A982-6354E97ACEDC}"/>
              </a:ext>
            </a:extLst>
          </p:cNvPr>
          <p:cNvSpPr>
            <a:spLocks noGrp="1"/>
          </p:cNvSpPr>
          <p:nvPr>
            <p:ph type="sldNum" sz="quarter" idx="12"/>
          </p:nvPr>
        </p:nvSpPr>
        <p:spPr/>
        <p:txBody>
          <a:bodyPr/>
          <a:lstStyle/>
          <a:p>
            <a:fld id="{FBB80D21-E175-F949-A5B8-E31A58A44E38}" type="slidenum">
              <a:rPr lang="en-US" smtClean="0"/>
              <a:t>‹#›</a:t>
            </a:fld>
            <a:endParaRPr lang="en-US" dirty="0"/>
          </a:p>
        </p:txBody>
      </p:sp>
    </p:spTree>
    <p:extLst>
      <p:ext uri="{BB962C8B-B14F-4D97-AF65-F5344CB8AC3E}">
        <p14:creationId xmlns:p14="http://schemas.microsoft.com/office/powerpoint/2010/main" val="2821629117"/>
      </p:ext>
    </p:extLst>
  </p:cSld>
  <p:clrMapOvr>
    <a:masterClrMapping/>
  </p:clrMapOvr>
  <mc:AlternateContent xmlns:mc="http://schemas.openxmlformats.org/markup-compatibility/2006" xmlns:p14="http://schemas.microsoft.com/office/powerpoint/2010/main">
    <mc:Choice Requires="p14">
      <p:transition spd="slow">
        <p14:prism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88B0AC-955C-6148-848C-6F1F3C4FA53A}"/>
              </a:ext>
            </a:extLst>
          </p:cNvPr>
          <p:cNvSpPr>
            <a:spLocks noGrp="1"/>
          </p:cNvSpPr>
          <p:nvPr>
            <p:ph type="dt" sz="half" idx="10"/>
          </p:nvPr>
        </p:nvSpPr>
        <p:spPr/>
        <p:txBody>
          <a:bodyPr/>
          <a:lstStyle/>
          <a:p>
            <a:fld id="{E729F984-DAAB-AE49-97FE-43EED7818C57}" type="datetime1">
              <a:rPr lang="en-US" smtClean="0"/>
              <a:t>6/28/20</a:t>
            </a:fld>
            <a:endParaRPr lang="en-US" dirty="0"/>
          </a:p>
        </p:txBody>
      </p:sp>
      <p:sp>
        <p:nvSpPr>
          <p:cNvPr id="3" name="Footer Placeholder 2">
            <a:extLst>
              <a:ext uri="{FF2B5EF4-FFF2-40B4-BE49-F238E27FC236}">
                <a16:creationId xmlns:a16="http://schemas.microsoft.com/office/drawing/2014/main" id="{A4C537A0-105A-0C4B-9E4A-C89B1BA3446C}"/>
              </a:ext>
            </a:extLst>
          </p:cNvPr>
          <p:cNvSpPr>
            <a:spLocks noGrp="1"/>
          </p:cNvSpPr>
          <p:nvPr>
            <p:ph type="ftr" sz="quarter" idx="11"/>
          </p:nvPr>
        </p:nvSpPr>
        <p:spPr/>
        <p:txBody>
          <a:bodyPr/>
          <a:lstStyle/>
          <a:p>
            <a:r>
              <a:rPr lang="en-US" dirty="0"/>
              <a:t>Business is our passion; Technology is our DNA.</a:t>
            </a:r>
          </a:p>
        </p:txBody>
      </p:sp>
      <p:sp>
        <p:nvSpPr>
          <p:cNvPr id="4" name="Slide Number Placeholder 3">
            <a:extLst>
              <a:ext uri="{FF2B5EF4-FFF2-40B4-BE49-F238E27FC236}">
                <a16:creationId xmlns:a16="http://schemas.microsoft.com/office/drawing/2014/main" id="{0964254A-6FCB-BD44-9BDF-F063FA633A1A}"/>
              </a:ext>
            </a:extLst>
          </p:cNvPr>
          <p:cNvSpPr>
            <a:spLocks noGrp="1"/>
          </p:cNvSpPr>
          <p:nvPr>
            <p:ph type="sldNum" sz="quarter" idx="12"/>
          </p:nvPr>
        </p:nvSpPr>
        <p:spPr/>
        <p:txBody>
          <a:bodyPr/>
          <a:lstStyle/>
          <a:p>
            <a:fld id="{FBB80D21-E175-F949-A5B8-E31A58A44E38}" type="slidenum">
              <a:rPr lang="en-US" smtClean="0"/>
              <a:t>‹#›</a:t>
            </a:fld>
            <a:endParaRPr lang="en-US" dirty="0"/>
          </a:p>
        </p:txBody>
      </p:sp>
    </p:spTree>
    <p:extLst>
      <p:ext uri="{BB962C8B-B14F-4D97-AF65-F5344CB8AC3E}">
        <p14:creationId xmlns:p14="http://schemas.microsoft.com/office/powerpoint/2010/main" val="2791349937"/>
      </p:ext>
    </p:extLst>
  </p:cSld>
  <p:clrMapOvr>
    <a:masterClrMapping/>
  </p:clrMapOvr>
  <mc:AlternateContent xmlns:mc="http://schemas.openxmlformats.org/markup-compatibility/2006" xmlns:p14="http://schemas.microsoft.com/office/powerpoint/2010/main">
    <mc:Choice Requires="p14">
      <p:transition spd="slow">
        <p14:prism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1CEFD-4182-A24D-906C-F5019C2513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C5A685-A66D-3D46-BA8D-D63C8AF491B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B029DF-ADA3-4E41-8BEA-4B6CA625FFE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E4F17D-56CB-3742-82ED-3ACC9AE29AC1}"/>
              </a:ext>
            </a:extLst>
          </p:cNvPr>
          <p:cNvSpPr>
            <a:spLocks noGrp="1"/>
          </p:cNvSpPr>
          <p:nvPr>
            <p:ph type="dt" sz="half" idx="10"/>
          </p:nvPr>
        </p:nvSpPr>
        <p:spPr/>
        <p:txBody>
          <a:bodyPr/>
          <a:lstStyle/>
          <a:p>
            <a:fld id="{855D3EF4-51D4-F447-ADBF-BAA50300FAEF}" type="datetime1">
              <a:rPr lang="en-US" smtClean="0"/>
              <a:t>6/28/20</a:t>
            </a:fld>
            <a:endParaRPr lang="en-US" dirty="0"/>
          </a:p>
        </p:txBody>
      </p:sp>
      <p:sp>
        <p:nvSpPr>
          <p:cNvPr id="6" name="Footer Placeholder 5">
            <a:extLst>
              <a:ext uri="{FF2B5EF4-FFF2-40B4-BE49-F238E27FC236}">
                <a16:creationId xmlns:a16="http://schemas.microsoft.com/office/drawing/2014/main" id="{6F1A2EC4-E0B7-554D-8322-EE324FFD9B5C}"/>
              </a:ext>
            </a:extLst>
          </p:cNvPr>
          <p:cNvSpPr>
            <a:spLocks noGrp="1"/>
          </p:cNvSpPr>
          <p:nvPr>
            <p:ph type="ftr" sz="quarter" idx="11"/>
          </p:nvPr>
        </p:nvSpPr>
        <p:spPr/>
        <p:txBody>
          <a:bodyPr/>
          <a:lstStyle/>
          <a:p>
            <a:r>
              <a:rPr lang="en-US" dirty="0"/>
              <a:t>Business is our passion; Technology is our DNA.</a:t>
            </a:r>
          </a:p>
        </p:txBody>
      </p:sp>
      <p:sp>
        <p:nvSpPr>
          <p:cNvPr id="7" name="Slide Number Placeholder 6">
            <a:extLst>
              <a:ext uri="{FF2B5EF4-FFF2-40B4-BE49-F238E27FC236}">
                <a16:creationId xmlns:a16="http://schemas.microsoft.com/office/drawing/2014/main" id="{66BE496A-DDE0-C642-87DF-8BE7CD7AD85F}"/>
              </a:ext>
            </a:extLst>
          </p:cNvPr>
          <p:cNvSpPr>
            <a:spLocks noGrp="1"/>
          </p:cNvSpPr>
          <p:nvPr>
            <p:ph type="sldNum" sz="quarter" idx="12"/>
          </p:nvPr>
        </p:nvSpPr>
        <p:spPr/>
        <p:txBody>
          <a:bodyPr/>
          <a:lstStyle/>
          <a:p>
            <a:fld id="{FBB80D21-E175-F949-A5B8-E31A58A44E38}" type="slidenum">
              <a:rPr lang="en-US" smtClean="0"/>
              <a:t>‹#›</a:t>
            </a:fld>
            <a:endParaRPr lang="en-US" dirty="0"/>
          </a:p>
        </p:txBody>
      </p:sp>
    </p:spTree>
    <p:extLst>
      <p:ext uri="{BB962C8B-B14F-4D97-AF65-F5344CB8AC3E}">
        <p14:creationId xmlns:p14="http://schemas.microsoft.com/office/powerpoint/2010/main" val="1861094565"/>
      </p:ext>
    </p:extLst>
  </p:cSld>
  <p:clrMapOvr>
    <a:masterClrMapping/>
  </p:clrMapOvr>
  <mc:AlternateContent xmlns:mc="http://schemas.openxmlformats.org/markup-compatibility/2006" xmlns:p14="http://schemas.microsoft.com/office/powerpoint/2010/main">
    <mc:Choice Requires="p14">
      <p:transition spd="slow">
        <p14:prism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221E8-36B8-6E4C-A70D-720091173A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6986AC-E804-D645-BE85-E848FB20849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C626263-2359-6741-92F4-846403B403D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DAA3CC-1074-624D-85CC-5DFC56E26F2C}"/>
              </a:ext>
            </a:extLst>
          </p:cNvPr>
          <p:cNvSpPr>
            <a:spLocks noGrp="1"/>
          </p:cNvSpPr>
          <p:nvPr>
            <p:ph type="dt" sz="half" idx="10"/>
          </p:nvPr>
        </p:nvSpPr>
        <p:spPr/>
        <p:txBody>
          <a:bodyPr/>
          <a:lstStyle/>
          <a:p>
            <a:fld id="{225E4ABA-E03E-5249-9AE5-AA260BCB1D05}" type="datetime1">
              <a:rPr lang="en-US" smtClean="0"/>
              <a:t>6/28/20</a:t>
            </a:fld>
            <a:endParaRPr lang="en-US" dirty="0"/>
          </a:p>
        </p:txBody>
      </p:sp>
      <p:sp>
        <p:nvSpPr>
          <p:cNvPr id="6" name="Footer Placeholder 5">
            <a:extLst>
              <a:ext uri="{FF2B5EF4-FFF2-40B4-BE49-F238E27FC236}">
                <a16:creationId xmlns:a16="http://schemas.microsoft.com/office/drawing/2014/main" id="{ADCE444E-2A90-894A-8D34-FD080B086FA8}"/>
              </a:ext>
            </a:extLst>
          </p:cNvPr>
          <p:cNvSpPr>
            <a:spLocks noGrp="1"/>
          </p:cNvSpPr>
          <p:nvPr>
            <p:ph type="ftr" sz="quarter" idx="11"/>
          </p:nvPr>
        </p:nvSpPr>
        <p:spPr/>
        <p:txBody>
          <a:bodyPr/>
          <a:lstStyle/>
          <a:p>
            <a:r>
              <a:rPr lang="en-US" dirty="0"/>
              <a:t>Business is our passion; Technology is our DNA.</a:t>
            </a:r>
          </a:p>
        </p:txBody>
      </p:sp>
      <p:sp>
        <p:nvSpPr>
          <p:cNvPr id="7" name="Slide Number Placeholder 6">
            <a:extLst>
              <a:ext uri="{FF2B5EF4-FFF2-40B4-BE49-F238E27FC236}">
                <a16:creationId xmlns:a16="http://schemas.microsoft.com/office/drawing/2014/main" id="{32688903-A89F-2E46-9082-D059906B44F1}"/>
              </a:ext>
            </a:extLst>
          </p:cNvPr>
          <p:cNvSpPr>
            <a:spLocks noGrp="1"/>
          </p:cNvSpPr>
          <p:nvPr>
            <p:ph type="sldNum" sz="quarter" idx="12"/>
          </p:nvPr>
        </p:nvSpPr>
        <p:spPr/>
        <p:txBody>
          <a:bodyPr/>
          <a:lstStyle/>
          <a:p>
            <a:fld id="{FBB80D21-E175-F949-A5B8-E31A58A44E38}" type="slidenum">
              <a:rPr lang="en-US" smtClean="0"/>
              <a:t>‹#›</a:t>
            </a:fld>
            <a:endParaRPr lang="en-US" dirty="0"/>
          </a:p>
        </p:txBody>
      </p:sp>
    </p:spTree>
    <p:extLst>
      <p:ext uri="{BB962C8B-B14F-4D97-AF65-F5344CB8AC3E}">
        <p14:creationId xmlns:p14="http://schemas.microsoft.com/office/powerpoint/2010/main" val="363355661"/>
      </p:ext>
    </p:extLst>
  </p:cSld>
  <p:clrMapOvr>
    <a:masterClrMapping/>
  </p:clrMapOvr>
  <mc:AlternateContent xmlns:mc="http://schemas.openxmlformats.org/markup-compatibility/2006" xmlns:p14="http://schemas.microsoft.com/office/powerpoint/2010/main">
    <mc:Choice Requires="p14">
      <p:transition spd="slow">
        <p14:prism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DBCBCF-DE19-B14C-843D-BDC3F07E01B1}"/>
              </a:ext>
            </a:extLst>
          </p:cNvPr>
          <p:cNvSpPr>
            <a:spLocks noGrp="1"/>
          </p:cNvSpPr>
          <p:nvPr>
            <p:ph type="title"/>
          </p:nvPr>
        </p:nvSpPr>
        <p:spPr>
          <a:xfrm>
            <a:off x="461246" y="365126"/>
            <a:ext cx="11409770" cy="84868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EF60D22-39A7-9A49-87A5-96F474D20568}"/>
              </a:ext>
            </a:extLst>
          </p:cNvPr>
          <p:cNvSpPr>
            <a:spLocks noGrp="1"/>
          </p:cNvSpPr>
          <p:nvPr>
            <p:ph type="body" idx="1"/>
          </p:nvPr>
        </p:nvSpPr>
        <p:spPr>
          <a:xfrm>
            <a:off x="461246" y="1310910"/>
            <a:ext cx="11409770" cy="4944233"/>
          </a:xfrm>
          <a:prstGeom prst="rect">
            <a:avLst/>
          </a:prstGeom>
        </p:spPr>
        <p:txBody>
          <a:bodyPr vert="horz" lIns="91440" tIns="45720" rIns="91440" bIns="45720" rtlCol="0">
            <a:normAutofit/>
          </a:bodyPr>
          <a:lstStyle/>
          <a:p>
            <a:pPr marL="344488" marR="0" lvl="0" indent="-336550" algn="l" defTabSz="914400" rtl="0" eaLnBrk="1" fontAlgn="auto" latinLnBrk="0" hangingPunct="1">
              <a:lnSpc>
                <a:spcPct val="90000"/>
              </a:lnSpc>
              <a:spcBef>
                <a:spcPts val="1000"/>
              </a:spcBef>
              <a:spcAft>
                <a:spcPts val="0"/>
              </a:spcAft>
              <a:buClrTx/>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mn-lt"/>
                <a:ea typeface="+mn-ea"/>
                <a:cs typeface="+mn-cs"/>
              </a:rPr>
              <a:t>Click to edit Master text styles</a:t>
            </a:r>
          </a:p>
          <a:p>
            <a:pPr marL="685800" marR="0" lvl="1" indent="-341313" algn="l" defTabSz="914400" rtl="0" eaLnBrk="1" fontAlgn="auto" latinLnBrk="0" hangingPunct="1">
              <a:lnSpc>
                <a:spcPct val="90000"/>
              </a:lnSpc>
              <a:spcBef>
                <a:spcPts val="500"/>
              </a:spcBef>
              <a:spcAft>
                <a:spcPts val="0"/>
              </a:spcAft>
              <a:buClrTx/>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Wingdings" pitchFamily="2" charset="2"/>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Wingdings" pitchFamily="2" charset="2"/>
              <a:buChar char="§"/>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Fifth level</a:t>
            </a:r>
          </a:p>
        </p:txBody>
      </p:sp>
      <p:sp>
        <p:nvSpPr>
          <p:cNvPr id="4" name="Date Placeholder 3">
            <a:extLst>
              <a:ext uri="{FF2B5EF4-FFF2-40B4-BE49-F238E27FC236}">
                <a16:creationId xmlns:a16="http://schemas.microsoft.com/office/drawing/2014/main" id="{854181CB-E09A-6242-9635-F53F6D233A79}"/>
              </a:ext>
            </a:extLst>
          </p:cNvPr>
          <p:cNvSpPr>
            <a:spLocks noGrp="1"/>
          </p:cNvSpPr>
          <p:nvPr>
            <p:ph type="dt" sz="half" idx="2"/>
          </p:nvPr>
        </p:nvSpPr>
        <p:spPr>
          <a:xfrm>
            <a:off x="142285" y="642518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BC84B5-40FF-8246-AA59-2C8B892FA159}" type="datetime1">
              <a:rPr lang="en-US" smtClean="0"/>
              <a:t>6/28/20</a:t>
            </a:fld>
            <a:endParaRPr lang="en-US" dirty="0"/>
          </a:p>
        </p:txBody>
      </p:sp>
      <p:sp>
        <p:nvSpPr>
          <p:cNvPr id="5" name="Footer Placeholder 4">
            <a:extLst>
              <a:ext uri="{FF2B5EF4-FFF2-40B4-BE49-F238E27FC236}">
                <a16:creationId xmlns:a16="http://schemas.microsoft.com/office/drawing/2014/main" id="{CB95B80A-0799-1F41-AA82-1B8C99573531}"/>
              </a:ext>
            </a:extLst>
          </p:cNvPr>
          <p:cNvSpPr>
            <a:spLocks noGrp="1"/>
          </p:cNvSpPr>
          <p:nvPr>
            <p:ph type="ftr" sz="quarter" idx="3"/>
          </p:nvPr>
        </p:nvSpPr>
        <p:spPr>
          <a:xfrm>
            <a:off x="4038600" y="6532202"/>
            <a:ext cx="4114800" cy="293337"/>
          </a:xfrm>
          <a:prstGeom prst="rect">
            <a:avLst/>
          </a:prstGeom>
        </p:spPr>
        <p:txBody>
          <a:bodyPr vert="horz" lIns="91440" tIns="45720" rIns="91440" bIns="45720" rtlCol="0" anchor="ctr"/>
          <a:lstStyle>
            <a:lvl1pPr algn="ctr">
              <a:defRPr sz="1200">
                <a:solidFill>
                  <a:srgbClr val="7577CA"/>
                </a:solidFill>
              </a:defRPr>
            </a:lvl1pPr>
          </a:lstStyle>
          <a:p>
            <a:r>
              <a:rPr lang="en-US" b="1" dirty="0"/>
              <a:t>Business is our passion; Technology is our DNA.</a:t>
            </a:r>
          </a:p>
        </p:txBody>
      </p:sp>
      <p:sp>
        <p:nvSpPr>
          <p:cNvPr id="6" name="Slide Number Placeholder 5">
            <a:extLst>
              <a:ext uri="{FF2B5EF4-FFF2-40B4-BE49-F238E27FC236}">
                <a16:creationId xmlns:a16="http://schemas.microsoft.com/office/drawing/2014/main" id="{82EF22F6-874D-BE44-AA37-06E545525A34}"/>
              </a:ext>
            </a:extLst>
          </p:cNvPr>
          <p:cNvSpPr>
            <a:spLocks noGrp="1"/>
          </p:cNvSpPr>
          <p:nvPr>
            <p:ph type="sldNum" sz="quarter" idx="4"/>
          </p:nvPr>
        </p:nvSpPr>
        <p:spPr>
          <a:xfrm>
            <a:off x="9306515" y="642108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B80D21-E175-F949-A5B8-E31A58A44E38}" type="slidenum">
              <a:rPr lang="en-US" smtClean="0"/>
              <a:t>‹#›</a:t>
            </a:fld>
            <a:endParaRPr lang="en-US" dirty="0"/>
          </a:p>
        </p:txBody>
      </p:sp>
    </p:spTree>
    <p:extLst>
      <p:ext uri="{BB962C8B-B14F-4D97-AF65-F5344CB8AC3E}">
        <p14:creationId xmlns:p14="http://schemas.microsoft.com/office/powerpoint/2010/main" val="1122525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prism dir="u"/>
      </p:transition>
    </mc:Choice>
    <mc:Fallback xmlns="">
      <p:transition spd="slow">
        <p:fade/>
      </p:transition>
    </mc:Fallback>
  </mc:AlternateContent>
  <p:hf sldNum="0" hd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0" marR="0" indent="-336550" algn="l" defTabSz="914400" rtl="0" eaLnBrk="1" fontAlgn="auto" latinLnBrk="0" hangingPunct="1">
        <a:lnSpc>
          <a:spcPct val="100000"/>
        </a:lnSpc>
        <a:spcBef>
          <a:spcPts val="1000"/>
        </a:spcBef>
        <a:spcAft>
          <a:spcPts val="0"/>
        </a:spcAft>
        <a:buClrTx/>
        <a:buSzTx/>
        <a:buFont typeface="Wingdings" pitchFamily="2" charset="2"/>
        <a:buChar char="§"/>
        <a:tabLst/>
        <a:defRPr sz="2400" kern="1200">
          <a:solidFill>
            <a:schemeClr val="tx1"/>
          </a:solidFill>
          <a:latin typeface="+mn-lt"/>
          <a:ea typeface="+mn-ea"/>
          <a:cs typeface="+mn-cs"/>
        </a:defRPr>
      </a:lvl1pPr>
      <a:lvl2pPr marL="2860675" marR="0" indent="-346075" algn="l" defTabSz="914400" rtl="0" eaLnBrk="1" fontAlgn="auto" latinLnBrk="0" hangingPunct="1">
        <a:lnSpc>
          <a:spcPct val="100000"/>
        </a:lnSpc>
        <a:spcBef>
          <a:spcPts val="500"/>
        </a:spcBef>
        <a:spcAft>
          <a:spcPts val="0"/>
        </a:spcAft>
        <a:buClrTx/>
        <a:buSzTx/>
        <a:buFont typeface="Wingdings" pitchFamily="2" charset="2"/>
        <a:buChar char="§"/>
        <a:tabLst/>
        <a:defRPr sz="2000" kern="1200">
          <a:solidFill>
            <a:schemeClr val="tx1"/>
          </a:solidFill>
          <a:latin typeface="+mn-lt"/>
          <a:ea typeface="+mn-ea"/>
          <a:cs typeface="+mn-cs"/>
        </a:defRPr>
      </a:lvl2pPr>
      <a:lvl3pPr marL="1143000" marR="0" indent="-114300" algn="l" defTabSz="914400" rtl="0" eaLnBrk="1" fontAlgn="auto" latinLnBrk="0" hangingPunct="1">
        <a:lnSpc>
          <a:spcPct val="100000"/>
        </a:lnSpc>
        <a:spcBef>
          <a:spcPts val="500"/>
        </a:spcBef>
        <a:spcAft>
          <a:spcPts val="0"/>
        </a:spcAft>
        <a:buClrTx/>
        <a:buSzTx/>
        <a:buFont typeface="Wingdings" pitchFamily="2" charset="2"/>
        <a:buChar char="§"/>
        <a:tabLst/>
        <a:defRPr sz="1800" kern="1200">
          <a:solidFill>
            <a:schemeClr val="tx1"/>
          </a:solidFill>
          <a:latin typeface="+mn-lt"/>
          <a:ea typeface="+mn-ea"/>
          <a:cs typeface="+mn-cs"/>
        </a:defRPr>
      </a:lvl3pPr>
      <a:lvl4pPr marL="0" marR="0" indent="-228600" algn="l" defTabSz="914400" rtl="0" eaLnBrk="1" fontAlgn="auto" latinLnBrk="0" hangingPunct="1">
        <a:lnSpc>
          <a:spcPct val="100000"/>
        </a:lnSpc>
        <a:spcBef>
          <a:spcPts val="500"/>
        </a:spcBef>
        <a:spcAft>
          <a:spcPts val="0"/>
        </a:spcAft>
        <a:buClrTx/>
        <a:buSzTx/>
        <a:buFont typeface="Wingdings" pitchFamily="2" charset="2"/>
        <a:buChar char="§"/>
        <a:tabLst/>
        <a:defRPr sz="1600" kern="1200">
          <a:solidFill>
            <a:schemeClr val="tx1"/>
          </a:solidFill>
          <a:latin typeface="+mn-lt"/>
          <a:ea typeface="+mn-ea"/>
          <a:cs typeface="+mn-cs"/>
        </a:defRPr>
      </a:lvl4pPr>
      <a:lvl5pPr marL="0" marR="0" indent="-228600" algn="l" defTabSz="914400" rtl="0" eaLnBrk="1" fontAlgn="auto" latinLnBrk="0" hangingPunct="1">
        <a:lnSpc>
          <a:spcPct val="100000"/>
        </a:lnSpc>
        <a:spcBef>
          <a:spcPts val="500"/>
        </a:spcBef>
        <a:spcAft>
          <a:spcPts val="0"/>
        </a:spcAft>
        <a:buClrTx/>
        <a:buSzTx/>
        <a:buFont typeface="Wingdings" pitchFamily="2" charset="2"/>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CAA8E5-631D-C44D-952B-5ED2E32AD7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4E5270-43D9-5B44-A681-BE0E2A4DF3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854EAD-A05F-F84B-BD7E-14FCF28058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FFB626-7CCA-1B49-B864-64B719CA1E50}" type="datetimeFigureOut">
              <a:rPr lang="en-US" smtClean="0"/>
              <a:t>6/28/20</a:t>
            </a:fld>
            <a:endParaRPr lang="en-US" dirty="0"/>
          </a:p>
        </p:txBody>
      </p:sp>
      <p:sp>
        <p:nvSpPr>
          <p:cNvPr id="5" name="Footer Placeholder 4">
            <a:extLst>
              <a:ext uri="{FF2B5EF4-FFF2-40B4-BE49-F238E27FC236}">
                <a16:creationId xmlns:a16="http://schemas.microsoft.com/office/drawing/2014/main" id="{214256AA-8834-9D47-A29D-8A17747730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FCFEB64-6488-B046-AA71-C1DE3DC449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65074C-C82C-294C-BF64-6C1A1F0E0B26}" type="slidenum">
              <a:rPr lang="en-US" smtClean="0"/>
              <a:t>‹#›</a:t>
            </a:fld>
            <a:endParaRPr lang="en-US" dirty="0"/>
          </a:p>
        </p:txBody>
      </p:sp>
    </p:spTree>
    <p:extLst>
      <p:ext uri="{BB962C8B-B14F-4D97-AF65-F5344CB8AC3E}">
        <p14:creationId xmlns:p14="http://schemas.microsoft.com/office/powerpoint/2010/main" val="6162594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3" Type="http://schemas.openxmlformats.org/officeDocument/2006/relationships/hyperlink" Target="http://www.actuaries.digital/2015/06/04/project-management-skills-your-career/" TargetMode="External"/><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hyperlink" Target="http://stackoverflow.com/questions/704855/software-design-vs-software-architecture"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hyperlink" Target="https://infogears.org/"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hyperlink" Target="http://www.onecommunityglobal.org/stages-of-community-building/" TargetMode="External"/><Relationship Id="rId5" Type="http://schemas.openxmlformats.org/officeDocument/2006/relationships/image" Target="../media/image14.jpg"/><Relationship Id="rId4" Type="http://schemas.openxmlformats.org/officeDocument/2006/relationships/hyperlink" Target="https://pixabay.com/en/hand-icon-community-team-group-580296/"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linkedin.com/in/vahag/"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mailto:gugo@netgenix.com" TargetMode="External"/><Relationship Id="rId5" Type="http://schemas.openxmlformats.org/officeDocument/2006/relationships/hyperlink" Target="https://www.linkedin.com/in/gugomartikyan/" TargetMode="External"/><Relationship Id="rId4" Type="http://schemas.openxmlformats.org/officeDocument/2006/relationships/hyperlink" Target="mailto:vahag@netgenix.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ctagon 5">
            <a:extLst>
              <a:ext uri="{FF2B5EF4-FFF2-40B4-BE49-F238E27FC236}">
                <a16:creationId xmlns:a16="http://schemas.microsoft.com/office/drawing/2014/main" id="{88A814BC-A9A2-C742-91CA-F0969B9534AF}"/>
              </a:ext>
            </a:extLst>
          </p:cNvPr>
          <p:cNvSpPr/>
          <p:nvPr/>
        </p:nvSpPr>
        <p:spPr>
          <a:xfrm>
            <a:off x="3015631" y="4808637"/>
            <a:ext cx="6160738" cy="671639"/>
          </a:xfrm>
          <a:prstGeom prst="octagon">
            <a:avLst>
              <a:gd name="adj" fmla="val 26879"/>
            </a:avLst>
          </a:prstGeom>
          <a:noFill/>
          <a:ln>
            <a:solidFill>
              <a:srgbClr val="7577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Garamond" panose="02020404030301010803"/>
              <a:ea typeface="+mn-ea"/>
              <a:cs typeface="+mn-cs"/>
            </a:endParaRPr>
          </a:p>
        </p:txBody>
      </p:sp>
      <p:sp>
        <p:nvSpPr>
          <p:cNvPr id="2" name="Title 1">
            <a:extLst>
              <a:ext uri="{FF2B5EF4-FFF2-40B4-BE49-F238E27FC236}">
                <a16:creationId xmlns:a16="http://schemas.microsoft.com/office/drawing/2014/main" id="{B22E5203-C015-5D42-B53B-6A90DD7AAA1D}"/>
              </a:ext>
            </a:extLst>
          </p:cNvPr>
          <p:cNvSpPr>
            <a:spLocks noGrp="1"/>
          </p:cNvSpPr>
          <p:nvPr>
            <p:ph type="ctrTitle"/>
          </p:nvPr>
        </p:nvSpPr>
        <p:spPr>
          <a:xfrm>
            <a:off x="1070846" y="2497392"/>
            <a:ext cx="10050308" cy="1692240"/>
          </a:xfrm>
        </p:spPr>
        <p:txBody>
          <a:bodyPr>
            <a:normAutofit/>
          </a:bodyPr>
          <a:lstStyle/>
          <a:p>
            <a:r>
              <a:rPr lang="en-US" sz="6000" dirty="0">
                <a:solidFill>
                  <a:srgbClr val="7577CA"/>
                </a:solidFill>
              </a:rPr>
              <a:t>NetGenix Inc.</a:t>
            </a:r>
          </a:p>
        </p:txBody>
      </p:sp>
      <p:sp>
        <p:nvSpPr>
          <p:cNvPr id="3" name="Subtitle 2">
            <a:extLst>
              <a:ext uri="{FF2B5EF4-FFF2-40B4-BE49-F238E27FC236}">
                <a16:creationId xmlns:a16="http://schemas.microsoft.com/office/drawing/2014/main" id="{282987D7-9A59-D448-AA5F-2B867EFF34ED}"/>
              </a:ext>
            </a:extLst>
          </p:cNvPr>
          <p:cNvSpPr>
            <a:spLocks noGrp="1"/>
          </p:cNvSpPr>
          <p:nvPr>
            <p:ph type="subTitle" idx="1"/>
          </p:nvPr>
        </p:nvSpPr>
        <p:spPr>
          <a:xfrm>
            <a:off x="3239511" y="4946029"/>
            <a:ext cx="5712978" cy="396854"/>
          </a:xfrm>
        </p:spPr>
        <p:txBody>
          <a:bodyPr>
            <a:normAutofit/>
          </a:bodyPr>
          <a:lstStyle/>
          <a:p>
            <a:r>
              <a:rPr lang="en-US" sz="2000" b="1" i="1" dirty="0"/>
              <a:t>Business is our passion; Technology is our DNA.</a:t>
            </a:r>
            <a:endParaRPr lang="en-US" sz="2000" b="1" dirty="0"/>
          </a:p>
        </p:txBody>
      </p:sp>
      <p:pic>
        <p:nvPicPr>
          <p:cNvPr id="7" name="Picture 6" descr="A circuit board&#10;&#10;Description automatically generated">
            <a:extLst>
              <a:ext uri="{FF2B5EF4-FFF2-40B4-BE49-F238E27FC236}">
                <a16:creationId xmlns:a16="http://schemas.microsoft.com/office/drawing/2014/main" id="{D87006C4-6DE8-5846-9F06-3F5B525A5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22604" cy="2831690"/>
          </a:xfrm>
          <a:prstGeom prst="rect">
            <a:avLst/>
          </a:prstGeom>
        </p:spPr>
      </p:pic>
    </p:spTree>
    <p:extLst>
      <p:ext uri="{BB962C8B-B14F-4D97-AF65-F5344CB8AC3E}">
        <p14:creationId xmlns:p14="http://schemas.microsoft.com/office/powerpoint/2010/main" val="286463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CC1931A-188C-D44F-ABDE-DA6FF2D0082F}"/>
              </a:ext>
              <a:ext uri="{C183D7F6-B498-43B3-948B-1728B52AA6E4}">
                <adec:decorative xmlns:adec="http://schemas.microsoft.com/office/drawing/2017/decorative" val="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984220" y="3526310"/>
            <a:ext cx="14471904" cy="3352800"/>
          </a:xfrm>
          <a:prstGeom prst="rect">
            <a:avLst/>
          </a:prstGeom>
        </p:spPr>
      </p:pic>
      <p:sp>
        <p:nvSpPr>
          <p:cNvPr id="2" name="Title 1">
            <a:extLst>
              <a:ext uri="{FF2B5EF4-FFF2-40B4-BE49-F238E27FC236}">
                <a16:creationId xmlns:a16="http://schemas.microsoft.com/office/drawing/2014/main" id="{A99B69E1-4418-C542-B3AC-9894B7333386}"/>
              </a:ext>
            </a:extLst>
          </p:cNvPr>
          <p:cNvSpPr>
            <a:spLocks noGrp="1"/>
          </p:cNvSpPr>
          <p:nvPr>
            <p:ph type="title"/>
          </p:nvPr>
        </p:nvSpPr>
        <p:spPr>
          <a:xfrm>
            <a:off x="457200" y="365760"/>
            <a:ext cx="11409770" cy="765584"/>
          </a:xfrm>
        </p:spPr>
        <p:txBody>
          <a:bodyPr vert="horz" lIns="91440" tIns="45720" rIns="91440" bIns="45720" rtlCol="0" anchor="ctr">
            <a:normAutofit/>
          </a:bodyPr>
          <a:lstStyle/>
          <a:p>
            <a:r>
              <a:rPr lang="en-US" dirty="0"/>
              <a:t>Leadership Team</a:t>
            </a:r>
          </a:p>
        </p:txBody>
      </p:sp>
      <p:graphicFrame>
        <p:nvGraphicFramePr>
          <p:cNvPr id="6" name="Table 5">
            <a:extLst>
              <a:ext uri="{FF2B5EF4-FFF2-40B4-BE49-F238E27FC236}">
                <a16:creationId xmlns:a16="http://schemas.microsoft.com/office/drawing/2014/main" id="{536FCF02-08A6-B44C-BA75-71001E039AC3}"/>
              </a:ext>
            </a:extLst>
          </p:cNvPr>
          <p:cNvGraphicFramePr>
            <a:graphicFrameLocks noGrp="1"/>
          </p:cNvGraphicFramePr>
          <p:nvPr>
            <p:extLst>
              <p:ext uri="{D42A27DB-BD31-4B8C-83A1-F6EECF244321}">
                <p14:modId xmlns:p14="http://schemas.microsoft.com/office/powerpoint/2010/main" val="735796215"/>
              </p:ext>
            </p:extLst>
          </p:nvPr>
        </p:nvGraphicFramePr>
        <p:xfrm>
          <a:off x="179424" y="1274779"/>
          <a:ext cx="11936376" cy="5401269"/>
        </p:xfrm>
        <a:graphic>
          <a:graphicData uri="http://schemas.openxmlformats.org/drawingml/2006/table">
            <a:tbl>
              <a:tblPr firstRow="1" firstCol="1" bandRow="1"/>
              <a:tblGrid>
                <a:gridCol w="6083673">
                  <a:extLst>
                    <a:ext uri="{9D8B030D-6E8A-4147-A177-3AD203B41FA5}">
                      <a16:colId xmlns:a16="http://schemas.microsoft.com/office/drawing/2014/main" val="3262834256"/>
                    </a:ext>
                  </a:extLst>
                </a:gridCol>
                <a:gridCol w="5852703">
                  <a:extLst>
                    <a:ext uri="{9D8B030D-6E8A-4147-A177-3AD203B41FA5}">
                      <a16:colId xmlns:a16="http://schemas.microsoft.com/office/drawing/2014/main" val="1189719810"/>
                    </a:ext>
                  </a:extLst>
                </a:gridCol>
              </a:tblGrid>
              <a:tr h="5401269">
                <a:tc>
                  <a:txBody>
                    <a:bodyPr/>
                    <a:lstStyle/>
                    <a:p>
                      <a:pPr marL="1828800" marR="0" indent="0" algn="l">
                        <a:spcBef>
                          <a:spcPts val="0"/>
                        </a:spcBef>
                        <a:tabLst/>
                      </a:pPr>
                      <a:r>
                        <a:rPr lang="en-US" sz="1800" b="1">
                          <a:solidFill>
                            <a:srgbClr val="7577CA"/>
                          </a:solidFill>
                          <a:effectLst/>
                          <a:latin typeface="+mn-lt"/>
                          <a:ea typeface="Times New Roman" panose="02020603050405020304" pitchFamily="18" charset="0"/>
                          <a:cs typeface="Arial"/>
                        </a:rPr>
                        <a:t>Vahag Karayan</a:t>
                      </a:r>
                      <a:br>
                        <a:rPr lang="en-US" sz="1800">
                          <a:solidFill>
                            <a:srgbClr val="000000"/>
                          </a:solidFill>
                          <a:effectLst/>
                          <a:latin typeface="+mn-lt"/>
                          <a:ea typeface="Times New Roman" panose="02020603050405020304" pitchFamily="18" charset="0"/>
                          <a:cs typeface="Arial"/>
                        </a:rPr>
                      </a:br>
                      <a:r>
                        <a:rPr lang="en-US" sz="1600">
                          <a:solidFill>
                            <a:srgbClr val="000000"/>
                          </a:solidFill>
                          <a:effectLst/>
                          <a:latin typeface="+mn-lt"/>
                          <a:ea typeface="Times New Roman" panose="02020603050405020304" pitchFamily="18" charset="0"/>
                          <a:cs typeface="Arial"/>
                        </a:rPr>
                        <a:t>Co-founder and Executive Partner</a:t>
                      </a:r>
                      <a:endParaRPr lang="en-US" sz="1600">
                        <a:effectLst/>
                        <a:latin typeface="+mn-lt"/>
                        <a:ea typeface="Times New Roman" panose="02020603050405020304" pitchFamily="18" charset="0"/>
                        <a:cs typeface="Arial"/>
                      </a:endParaRPr>
                    </a:p>
                    <a:p>
                      <a:pPr marL="1828800" marR="0" lvl="4" indent="0" algn="l">
                        <a:spcBef>
                          <a:spcPts val="0"/>
                        </a:spcBef>
                        <a:spcAft>
                          <a:spcPts val="0"/>
                        </a:spcAft>
                        <a:tabLst/>
                      </a:pPr>
                      <a:endParaRPr lang="en-US" sz="800">
                        <a:solidFill>
                          <a:srgbClr val="000000"/>
                        </a:solidFill>
                        <a:effectLst/>
                        <a:latin typeface="+mn-lt"/>
                        <a:ea typeface="Times New Roman" panose="02020603050405020304" pitchFamily="18" charset="0"/>
                        <a:cs typeface="Arial" panose="020B0604020202020204" pitchFamily="34" charset="0"/>
                      </a:endParaRPr>
                    </a:p>
                    <a:p>
                      <a:pPr marL="1828800" marR="0" lvl="4" indent="0" algn="l">
                        <a:spcBef>
                          <a:spcPts val="0"/>
                        </a:spcBef>
                        <a:spcAft>
                          <a:spcPts val="0"/>
                        </a:spcAft>
                        <a:tabLst/>
                      </a:pPr>
                      <a:r>
                        <a:rPr lang="en-US" sz="1300">
                          <a:solidFill>
                            <a:srgbClr val="000000"/>
                          </a:solidFill>
                          <a:effectLst/>
                          <a:latin typeface="+mn-lt"/>
                          <a:ea typeface="Times New Roman" panose="02020603050405020304" pitchFamily="18" charset="0"/>
                          <a:cs typeface="Arial" panose="020B0604020202020204" pitchFamily="34" charset="0"/>
                        </a:rPr>
                        <a:t>Vahag Karayan is an outcome and team-first driven technology executive with 20 years of experience in Market, Product &amp; Program Management, Software Development, and Professional Services. He has deep knowledge in medical device product development. He has been recognized for his exceptional organizational leadership, customer/client management, and Agile coaching.</a:t>
                      </a:r>
                    </a:p>
                    <a:p>
                      <a:pPr marL="1828800" marR="0" lvl="4" indent="0" algn="l">
                        <a:spcBef>
                          <a:spcPts val="0"/>
                        </a:spcBef>
                        <a:spcAft>
                          <a:spcPts val="0"/>
                        </a:spcAft>
                        <a:tabLst/>
                      </a:pPr>
                      <a:endParaRPr lang="en-US" sz="1300">
                        <a:effectLst/>
                        <a:latin typeface="+mn-lt"/>
                        <a:ea typeface="Times New Roman" panose="02020603050405020304" pitchFamily="18" charset="0"/>
                        <a:cs typeface="Arial" panose="020B0604020202020204" pitchFamily="34" charset="0"/>
                      </a:endParaRPr>
                    </a:p>
                    <a:p>
                      <a:pPr marL="0" marR="0" algn="l">
                        <a:spcBef>
                          <a:spcPts val="0"/>
                        </a:spcBef>
                        <a:spcAft>
                          <a:spcPts val="800"/>
                        </a:spcAft>
                      </a:pPr>
                      <a:r>
                        <a:rPr lang="en-US" sz="1300">
                          <a:solidFill>
                            <a:srgbClr val="000000"/>
                          </a:solidFill>
                          <a:effectLst/>
                          <a:latin typeface="+mn-lt"/>
                          <a:ea typeface="Times New Roman" panose="02020603050405020304" pitchFamily="18" charset="0"/>
                          <a:cs typeface="Arial" panose="020B0604020202020204" pitchFamily="34" charset="0"/>
                        </a:rPr>
                        <a:t>Most recently he was the Head of Professional Services at Entertainment Partners and the Director of PMO, leading organizations' transformational journey and market entry offering SaaS solutions. His contributions helped EP's acquisition by TPG Capital in a multibillion-dollar transaction. Previously he led a major strategic program developing the next-generation Deep Brain Stimulation platform for Parkinson's disease at Boston Scientific.</a:t>
                      </a:r>
                      <a:endParaRPr lang="en-US" sz="1300">
                        <a:effectLst/>
                        <a:latin typeface="+mn-lt"/>
                        <a:ea typeface="Times New Roman" panose="02020603050405020304" pitchFamily="18" charset="0"/>
                        <a:cs typeface="Arial" panose="020B0604020202020204" pitchFamily="34" charset="0"/>
                      </a:endParaRPr>
                    </a:p>
                    <a:p>
                      <a:pPr marL="0" marR="0" algn="l">
                        <a:spcBef>
                          <a:spcPts val="0"/>
                        </a:spcBef>
                        <a:spcAft>
                          <a:spcPts val="800"/>
                        </a:spcAft>
                      </a:pPr>
                      <a:r>
                        <a:rPr lang="en-US" sz="1300">
                          <a:solidFill>
                            <a:srgbClr val="000000"/>
                          </a:solidFill>
                          <a:effectLst/>
                          <a:latin typeface="+mn-lt"/>
                          <a:ea typeface="Times New Roman" panose="02020603050405020304" pitchFamily="18" charset="0"/>
                          <a:cs typeface="Arial" panose="020B0604020202020204" pitchFamily="34" charset="0"/>
                        </a:rPr>
                        <a:t>He has received recognition for his Software and hardware development on Mars Exploration Rovers while at NASA (JPL). Following which he won a Defense Advanced Research Projects Agency (DARPA) grant for “Expendable Local Area Sensors in a Tactically Interconnected Cluster” and served as the principal technologist for that program at Techfinity Inc.</a:t>
                      </a:r>
                      <a:endParaRPr lang="en-US" sz="1300">
                        <a:effectLst/>
                        <a:latin typeface="+mn-lt"/>
                        <a:ea typeface="Times New Roman" panose="02020603050405020304" pitchFamily="18" charset="0"/>
                        <a:cs typeface="Arial" panose="020B0604020202020204" pitchFamily="34" charset="0"/>
                      </a:endParaRPr>
                    </a:p>
                    <a:p>
                      <a:pPr marL="0" marR="0" algn="l">
                        <a:spcBef>
                          <a:spcPts val="0"/>
                        </a:spcBef>
                        <a:spcAft>
                          <a:spcPts val="800"/>
                        </a:spcAft>
                      </a:pPr>
                      <a:r>
                        <a:rPr lang="en-US" sz="1300">
                          <a:solidFill>
                            <a:srgbClr val="000000"/>
                          </a:solidFill>
                          <a:effectLst/>
                          <a:latin typeface="+mn-lt"/>
                          <a:ea typeface="Times New Roman" panose="02020603050405020304" pitchFamily="18" charset="0"/>
                          <a:cs typeface="Arial" panose="020B0604020202020204" pitchFamily="34" charset="0"/>
                        </a:rPr>
                        <a:t>He also founded and operated an e-commerce start-up. His passion is leading organizations to solve life's smallest and most challenging problems through technology.</a:t>
                      </a:r>
                      <a:endParaRPr lang="en-US" sz="1300">
                        <a:effectLst/>
                        <a:latin typeface="+mn-lt"/>
                        <a:ea typeface="Times New Roman" panose="02020603050405020304" pitchFamily="18" charset="0"/>
                        <a:cs typeface="Arial" panose="020B0604020202020204" pitchFamily="34" charset="0"/>
                      </a:endParaRPr>
                    </a:p>
                    <a:p>
                      <a:pPr marL="0" marR="0" algn="l"/>
                      <a:r>
                        <a:rPr lang="en-US" sz="1300">
                          <a:solidFill>
                            <a:srgbClr val="000000"/>
                          </a:solidFill>
                          <a:effectLst/>
                          <a:latin typeface="+mn-lt"/>
                          <a:ea typeface="Times New Roman" panose="02020603050405020304" pitchFamily="18" charset="0"/>
                          <a:cs typeface="Arial" panose="020B0604020202020204" pitchFamily="34" charset="0"/>
                        </a:rPr>
                        <a:t>Vahag is a triple UCLA Bruin and holds an MBA from UCLA Anderson, MS in Embedded Systems (Computer Science &amp; EE) and BS in Electrical Engineering.</a:t>
                      </a:r>
                      <a:endParaRPr lang="en-US" sz="1300">
                        <a:effectLst/>
                        <a:latin typeface="+mn-lt"/>
                        <a:ea typeface="Times New Roman" panose="02020603050405020304" pitchFamily="18" charset="0"/>
                        <a:cs typeface="Arial" panose="020B0604020202020204" pitchFamily="34" charset="0"/>
                      </a:endParaRPr>
                    </a:p>
                  </a:txBody>
                  <a:tcPr marL="73025" marR="73025" marT="8890" marB="8890">
                    <a:lnL>
                      <a:noFill/>
                    </a:lnL>
                    <a:lnR>
                      <a:noFill/>
                    </a:lnR>
                    <a:lnT>
                      <a:noFill/>
                    </a:lnT>
                    <a:lnB>
                      <a:noFill/>
                    </a:lnB>
                  </a:tcPr>
                </a:tc>
                <a:tc>
                  <a:txBody>
                    <a:bodyPr/>
                    <a:lstStyle/>
                    <a:p>
                      <a:pPr marL="1828800" marR="0" indent="0" algn="l">
                        <a:spcBef>
                          <a:spcPts val="0"/>
                        </a:spcBef>
                        <a:tabLst/>
                      </a:pPr>
                      <a:r>
                        <a:rPr lang="en-US" sz="1800" b="1">
                          <a:solidFill>
                            <a:srgbClr val="7577CA"/>
                          </a:solidFill>
                          <a:effectLst/>
                          <a:latin typeface="+mn-lt"/>
                          <a:ea typeface="Times New Roman" panose="02020603050405020304" pitchFamily="18" charset="0"/>
                          <a:cs typeface="Arial"/>
                        </a:rPr>
                        <a:t>Gugo Martikyan</a:t>
                      </a:r>
                      <a:br>
                        <a:rPr lang="en-US" sz="1800">
                          <a:solidFill>
                            <a:srgbClr val="000000"/>
                          </a:solidFill>
                          <a:effectLst/>
                          <a:latin typeface="+mn-lt"/>
                          <a:ea typeface="Times New Roman" panose="02020603050405020304" pitchFamily="18" charset="0"/>
                          <a:cs typeface="Arial"/>
                        </a:rPr>
                      </a:br>
                      <a:r>
                        <a:rPr lang="en-US" sz="1600">
                          <a:solidFill>
                            <a:srgbClr val="000000"/>
                          </a:solidFill>
                          <a:effectLst/>
                          <a:latin typeface="+mn-lt"/>
                          <a:ea typeface="Times New Roman" panose="02020603050405020304" pitchFamily="18" charset="0"/>
                          <a:cs typeface="Arial"/>
                        </a:rPr>
                        <a:t>Co-founder and Executive Partner</a:t>
                      </a:r>
                    </a:p>
                    <a:p>
                      <a:pPr marL="1828800" marR="0" indent="0" algn="l">
                        <a:spcBef>
                          <a:spcPts val="0"/>
                        </a:spcBef>
                        <a:spcAft>
                          <a:spcPts val="0"/>
                        </a:spcAft>
                        <a:tabLst/>
                      </a:pPr>
                      <a:endParaRPr lang="en-US" sz="800">
                        <a:solidFill>
                          <a:srgbClr val="000000"/>
                        </a:solidFill>
                        <a:effectLst/>
                        <a:latin typeface="+mn-lt"/>
                        <a:ea typeface="Times New Roman" panose="02020603050405020304" pitchFamily="18" charset="0"/>
                        <a:cs typeface="Arial" panose="020B0604020202020204" pitchFamily="34" charset="0"/>
                      </a:endParaRPr>
                    </a:p>
                    <a:p>
                      <a:pPr marL="1828800" marR="0" indent="0" algn="l">
                        <a:spcBef>
                          <a:spcPts val="0"/>
                        </a:spcBef>
                        <a:spcAft>
                          <a:spcPts val="0"/>
                        </a:spcAft>
                      </a:pPr>
                      <a:r>
                        <a:rPr lang="en-US" sz="1300">
                          <a:solidFill>
                            <a:srgbClr val="000000"/>
                          </a:solidFill>
                          <a:effectLst/>
                          <a:latin typeface="+mn-lt"/>
                          <a:ea typeface="Times New Roman" panose="02020603050405020304" pitchFamily="18" charset="0"/>
                          <a:cs typeface="Arial"/>
                        </a:rPr>
                        <a:t>Gugo Martikyan is an entrepreneur, a visionary  technologist and a seasoned executive.  He has over 20 years of experience in leading various size organization in designing, developing and delivering advanced technology solutions and technical operations. Gugo’s experience in technology and technology leadership spans a multitude of industries, including aerospace, energy, supply chain management, bioscience, software and finance.</a:t>
                      </a:r>
                    </a:p>
                    <a:p>
                      <a:pPr marL="9525" marR="0" indent="0" algn="l">
                        <a:spcBef>
                          <a:spcPts val="0"/>
                        </a:spcBef>
                        <a:spcAft>
                          <a:spcPts val="800"/>
                        </a:spcAft>
                      </a:pPr>
                      <a:r>
                        <a:rPr lang="en-US" sz="1300">
                          <a:solidFill>
                            <a:srgbClr val="000000"/>
                          </a:solidFill>
                          <a:effectLst/>
                          <a:latin typeface="+mn-lt"/>
                          <a:ea typeface="Times New Roman" panose="02020603050405020304" pitchFamily="18" charset="0"/>
                          <a:cs typeface="Arial"/>
                        </a:rPr>
                        <a:t>Gugo has been an instrumental leader in a spectrum of companies, ranging from startups to established Fortune 500s.  </a:t>
                      </a:r>
                      <a:endParaRPr lang="en-US" sz="1300">
                        <a:effectLst/>
                        <a:latin typeface="+mn-lt"/>
                        <a:ea typeface="Times New Roman" panose="02020603050405020304" pitchFamily="18" charset="0"/>
                        <a:cs typeface="Arial" panose="020B0604020202020204" pitchFamily="34" charset="0"/>
                      </a:endParaRPr>
                    </a:p>
                    <a:p>
                      <a:pPr marL="0" marR="0" algn="l">
                        <a:spcBef>
                          <a:spcPts val="0"/>
                        </a:spcBef>
                        <a:spcAft>
                          <a:spcPts val="800"/>
                        </a:spcAft>
                      </a:pPr>
                      <a:r>
                        <a:rPr lang="en-US" sz="1300">
                          <a:solidFill>
                            <a:srgbClr val="000000"/>
                          </a:solidFill>
                          <a:effectLst/>
                          <a:latin typeface="+mn-lt"/>
                          <a:ea typeface="Times New Roman" panose="02020603050405020304" pitchFamily="18" charset="0"/>
                          <a:cs typeface="Arial"/>
                        </a:rPr>
                        <a:t>Most recently, as Vice President of Technology at Entertainment Partners, Gugo spearheaded modernization and digital transformation efforts, defining and implementing company’s Enterprise Service and Data Strategies. He led technical due diligence teams in a number of Entertainment Partners acquisitions. Gugo’s contributions and leadership in the technology arena facilitated Entertainment Partners recent acquisition by TPG Capital in a multibillion-dollar transaction. </a:t>
                      </a:r>
                      <a:endParaRPr lang="en-US" sz="1300">
                        <a:effectLst/>
                        <a:latin typeface="+mn-lt"/>
                        <a:ea typeface="Times New Roman" panose="02020603050405020304" pitchFamily="18" charset="0"/>
                        <a:cs typeface="Arial" panose="020B0604020202020204" pitchFamily="34" charset="0"/>
                      </a:endParaRPr>
                    </a:p>
                    <a:p>
                      <a:pPr marL="0" marR="0" algn="l">
                        <a:spcBef>
                          <a:spcPts val="0"/>
                        </a:spcBef>
                        <a:spcAft>
                          <a:spcPts val="800"/>
                        </a:spcAft>
                      </a:pPr>
                      <a:r>
                        <a:rPr lang="en-US" sz="1300">
                          <a:solidFill>
                            <a:srgbClr val="000000"/>
                          </a:solidFill>
                          <a:effectLst/>
                          <a:latin typeface="+mn-lt"/>
                          <a:ea typeface="Times New Roman" panose="02020603050405020304" pitchFamily="18" charset="0"/>
                          <a:cs typeface="Arial"/>
                        </a:rPr>
                        <a:t>As part of the initial team at Integrien, Gugo architected and delivered an enterprise-level software solution, paving the way for Integrien acquisition by VMWare for $103 million. </a:t>
                      </a:r>
                      <a:endParaRPr lang="en-US" sz="1300">
                        <a:effectLst/>
                        <a:latin typeface="+mn-lt"/>
                        <a:ea typeface="Times New Roman" panose="02020603050405020304" pitchFamily="18" charset="0"/>
                        <a:cs typeface="Arial" panose="020B0604020202020204" pitchFamily="34" charset="0"/>
                      </a:endParaRPr>
                    </a:p>
                    <a:p>
                      <a:pPr marL="0" marR="0" algn="l"/>
                      <a:r>
                        <a:rPr lang="en-US" sz="1300">
                          <a:solidFill>
                            <a:srgbClr val="000000"/>
                          </a:solidFill>
                          <a:effectLst/>
                          <a:latin typeface="+mn-lt"/>
                          <a:ea typeface="Times New Roman" panose="02020603050405020304" pitchFamily="18" charset="0"/>
                          <a:cs typeface="Arial"/>
                        </a:rPr>
                        <a:t>Gugo holds a BS in Computer Science &amp; Engineering from UCLA, as well as numerous other certifications and awards.</a:t>
                      </a:r>
                      <a:endParaRPr lang="en-US" sz="1300">
                        <a:effectLst/>
                        <a:latin typeface="+mn-lt"/>
                        <a:ea typeface="Times New Roman" panose="02020603050405020304" pitchFamily="18" charset="0"/>
                        <a:cs typeface="Arial"/>
                      </a:endParaRPr>
                    </a:p>
                  </a:txBody>
                  <a:tcPr marL="73025" marR="73025" marT="8890" marB="8890">
                    <a:lnL>
                      <a:noFill/>
                    </a:lnL>
                    <a:lnR>
                      <a:noFill/>
                    </a:lnR>
                    <a:lnT>
                      <a:noFill/>
                    </a:lnT>
                    <a:lnB>
                      <a:noFill/>
                    </a:lnB>
                  </a:tcPr>
                </a:tc>
                <a:extLst>
                  <a:ext uri="{0D108BD9-81ED-4DB2-BD59-A6C34878D82A}">
                    <a16:rowId xmlns:a16="http://schemas.microsoft.com/office/drawing/2014/main" val="68248073"/>
                  </a:ext>
                </a:extLst>
              </a:tr>
            </a:tbl>
          </a:graphicData>
        </a:graphic>
      </p:graphicFrame>
      <p:pic>
        <p:nvPicPr>
          <p:cNvPr id="17" name="Picture 16">
            <a:extLst>
              <a:ext uri="{FF2B5EF4-FFF2-40B4-BE49-F238E27FC236}">
                <a16:creationId xmlns:a16="http://schemas.microsoft.com/office/drawing/2014/main" id="{EE9F942A-CD1B-6C4E-8C74-44017DEFCC40}"/>
              </a:ext>
            </a:extLst>
          </p:cNvPr>
          <p:cNvPicPr>
            <a:picLocks noChangeAspect="1"/>
          </p:cNvPicPr>
          <p:nvPr/>
        </p:nvPicPr>
        <p:blipFill>
          <a:blip r:embed="rId3"/>
          <a:stretch>
            <a:fillRect/>
          </a:stretch>
        </p:blipFill>
        <p:spPr>
          <a:xfrm>
            <a:off x="6361464" y="1418563"/>
            <a:ext cx="1671680" cy="1671680"/>
          </a:xfrm>
          <a:prstGeom prst="rect">
            <a:avLst/>
          </a:prstGeom>
          <a:ln>
            <a:noFill/>
          </a:ln>
          <a:effectLst>
            <a:outerShdw blurRad="279400" dist="139700" dir="2700000" sx="96000" sy="96000" algn="tl" rotWithShape="0">
              <a:srgbClr val="333333">
                <a:alpha val="65000"/>
              </a:srgbClr>
            </a:outerShdw>
          </a:effectLst>
        </p:spPr>
      </p:pic>
      <p:pic>
        <p:nvPicPr>
          <p:cNvPr id="18" name="Picture 17">
            <a:extLst>
              <a:ext uri="{FF2B5EF4-FFF2-40B4-BE49-F238E27FC236}">
                <a16:creationId xmlns:a16="http://schemas.microsoft.com/office/drawing/2014/main" id="{E32B0BCF-6B5B-0E43-A3EE-DA43BD2F80FD}"/>
              </a:ext>
            </a:extLst>
          </p:cNvPr>
          <p:cNvPicPr>
            <a:picLocks noChangeAspect="1"/>
          </p:cNvPicPr>
          <p:nvPr/>
        </p:nvPicPr>
        <p:blipFill>
          <a:blip r:embed="rId4"/>
          <a:stretch>
            <a:fillRect/>
          </a:stretch>
        </p:blipFill>
        <p:spPr>
          <a:xfrm>
            <a:off x="297826" y="1414382"/>
            <a:ext cx="1671681" cy="1675861"/>
          </a:xfrm>
          <a:prstGeom prst="rect">
            <a:avLst/>
          </a:prstGeom>
          <a:ln>
            <a:noFill/>
          </a:ln>
          <a:effectLst>
            <a:outerShdw blurRad="279400" dist="139700" dir="2700000" sx="96000" sy="96000" algn="tl" rotWithShape="0">
              <a:srgbClr val="333333">
                <a:alpha val="65000"/>
              </a:srgbClr>
            </a:outerShdw>
          </a:effectLst>
        </p:spPr>
      </p:pic>
      <p:sp>
        <p:nvSpPr>
          <p:cNvPr id="14" name="Footer Placeholder 13">
            <a:extLst>
              <a:ext uri="{FF2B5EF4-FFF2-40B4-BE49-F238E27FC236}">
                <a16:creationId xmlns:a16="http://schemas.microsoft.com/office/drawing/2014/main" id="{9B07355B-902C-804F-9F84-E6F3D3CA828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577CA"/>
                </a:solidFill>
                <a:effectLst/>
                <a:uLnTx/>
                <a:uFillTx/>
                <a:latin typeface="Garamond" panose="02020404030301010803"/>
                <a:ea typeface="+mn-ea"/>
                <a:cs typeface="+mn-cs"/>
              </a:rPr>
              <a:t>Business is our passion; Technology is our DNA.</a:t>
            </a:r>
          </a:p>
        </p:txBody>
      </p:sp>
      <p:pic>
        <p:nvPicPr>
          <p:cNvPr id="26" name="Picture 25" descr="A close up of a logo&#10;&#10;Description automatically generated">
            <a:extLst>
              <a:ext uri="{FF2B5EF4-FFF2-40B4-BE49-F238E27FC236}">
                <a16:creationId xmlns:a16="http://schemas.microsoft.com/office/drawing/2014/main" id="{23E21E8C-3364-2A45-9B3C-FEA957F9A4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1499" b="32665"/>
          <a:stretch/>
        </p:blipFill>
        <p:spPr bwMode="auto">
          <a:xfrm>
            <a:off x="10158906" y="408926"/>
            <a:ext cx="1895442" cy="679251"/>
          </a:xfrm>
          <a:prstGeom prst="rect">
            <a:avLst/>
          </a:prstGeom>
          <a:ln>
            <a:noFill/>
          </a:ln>
          <a:extLst>
            <a:ext uri="{53640926-AAD7-44D8-BBD7-CCE9431645EC}">
              <a14:shadowObscured xmlns:a14="http://schemas.microsoft.com/office/drawing/2010/main"/>
            </a:ext>
          </a:extLst>
        </p:spPr>
      </p:pic>
      <p:cxnSp>
        <p:nvCxnSpPr>
          <p:cNvPr id="27" name="Straight Connector 26">
            <a:extLst>
              <a:ext uri="{FF2B5EF4-FFF2-40B4-BE49-F238E27FC236}">
                <a16:creationId xmlns:a16="http://schemas.microsoft.com/office/drawing/2014/main" id="{8EE60925-DAAF-6841-83F2-ACD2D4E692F8}"/>
              </a:ext>
            </a:extLst>
          </p:cNvPr>
          <p:cNvCxnSpPr>
            <a:cxnSpLocks/>
          </p:cNvCxnSpPr>
          <p:nvPr/>
        </p:nvCxnSpPr>
        <p:spPr>
          <a:xfrm>
            <a:off x="461246" y="1071716"/>
            <a:ext cx="3894444" cy="0"/>
          </a:xfrm>
          <a:prstGeom prst="line">
            <a:avLst/>
          </a:prstGeom>
          <a:ln w="19050">
            <a:solidFill>
              <a:srgbClr val="7577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877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7BF73-F1D4-154A-83D3-ACA610258D30}"/>
              </a:ext>
            </a:extLst>
          </p:cNvPr>
          <p:cNvSpPr>
            <a:spLocks noGrp="1"/>
          </p:cNvSpPr>
          <p:nvPr>
            <p:ph type="title"/>
          </p:nvPr>
        </p:nvSpPr>
        <p:spPr/>
        <p:txBody>
          <a:bodyPr>
            <a:normAutofit/>
          </a:bodyPr>
          <a:lstStyle/>
          <a:p>
            <a:r>
              <a:rPr lang="en-US" dirty="0"/>
              <a:t>What we Do</a:t>
            </a:r>
          </a:p>
        </p:txBody>
      </p:sp>
      <p:sp>
        <p:nvSpPr>
          <p:cNvPr id="6" name="Rectangle 5">
            <a:extLst>
              <a:ext uri="{FF2B5EF4-FFF2-40B4-BE49-F238E27FC236}">
                <a16:creationId xmlns:a16="http://schemas.microsoft.com/office/drawing/2014/main" id="{D248F125-AD9C-E346-BAAE-342998E4A3C3}"/>
              </a:ext>
            </a:extLst>
          </p:cNvPr>
          <p:cNvSpPr/>
          <p:nvPr/>
        </p:nvSpPr>
        <p:spPr>
          <a:xfrm>
            <a:off x="6676444" y="1752758"/>
            <a:ext cx="4393726" cy="2339102"/>
          </a:xfrm>
          <a:prstGeom prst="rect">
            <a:avLst/>
          </a:prstGeom>
        </p:spPr>
        <p:txBody>
          <a:bodyPr wrap="square">
            <a:spAutoFit/>
          </a:bodyPr>
          <a:lstStyle/>
          <a:p>
            <a:r>
              <a:rPr lang="en-US" sz="2000" b="1" dirty="0">
                <a:solidFill>
                  <a:srgbClr val="7577CA"/>
                </a:solidFill>
              </a:rPr>
              <a:t>Product Services</a:t>
            </a:r>
          </a:p>
          <a:p>
            <a:pPr marL="285750" indent="-285750">
              <a:buFont typeface="Wingdings" pitchFamily="2" charset="2"/>
              <a:buChar char="§"/>
            </a:pPr>
            <a:r>
              <a:rPr lang="en-US" b="1" dirty="0"/>
              <a:t>Product Development</a:t>
            </a:r>
          </a:p>
          <a:p>
            <a:pPr marL="285750" indent="-285750">
              <a:buFont typeface="Wingdings" pitchFamily="2" charset="2"/>
              <a:buChar char="§"/>
            </a:pPr>
            <a:r>
              <a:rPr lang="en-US" dirty="0"/>
              <a:t>Digital Transformation</a:t>
            </a:r>
          </a:p>
          <a:p>
            <a:pPr marL="285750" indent="-285750">
              <a:buFont typeface="Wingdings" pitchFamily="2" charset="2"/>
              <a:buChar char="§"/>
            </a:pPr>
            <a:r>
              <a:rPr lang="en-US" dirty="0"/>
              <a:t>Cloud &amp; Infrastructure</a:t>
            </a:r>
          </a:p>
          <a:p>
            <a:pPr marL="285750" indent="-285750">
              <a:buFont typeface="Wingdings" pitchFamily="2" charset="2"/>
              <a:buChar char="§"/>
            </a:pPr>
            <a:r>
              <a:rPr lang="en-US" b="1" dirty="0"/>
              <a:t>Architecture &amp; Tech Platforms</a:t>
            </a:r>
          </a:p>
          <a:p>
            <a:pPr marL="285750" indent="-285750">
              <a:buFont typeface="Wingdings" pitchFamily="2" charset="2"/>
              <a:buChar char="§"/>
            </a:pPr>
            <a:r>
              <a:rPr lang="en-US" b="1" dirty="0"/>
              <a:t>Data services: </a:t>
            </a:r>
            <a:r>
              <a:rPr lang="en-US" dirty="0"/>
              <a:t>Governance &amp; Migration</a:t>
            </a:r>
          </a:p>
          <a:p>
            <a:pPr marL="285750" indent="-285750">
              <a:buFont typeface="Wingdings" pitchFamily="2" charset="2"/>
              <a:buChar char="§"/>
            </a:pPr>
            <a:r>
              <a:rPr lang="en-US" dirty="0"/>
              <a:t>DevOps Services</a:t>
            </a:r>
          </a:p>
          <a:p>
            <a:pPr marL="285750" indent="-285750">
              <a:buFont typeface="Wingdings" pitchFamily="2" charset="2"/>
              <a:buChar char="§"/>
            </a:pPr>
            <a:r>
              <a:rPr lang="en-US" dirty="0"/>
              <a:t>Technology debt assessment</a:t>
            </a:r>
          </a:p>
        </p:txBody>
      </p:sp>
      <p:sp>
        <p:nvSpPr>
          <p:cNvPr id="4" name="Rectangle 3">
            <a:extLst>
              <a:ext uri="{FF2B5EF4-FFF2-40B4-BE49-F238E27FC236}">
                <a16:creationId xmlns:a16="http://schemas.microsoft.com/office/drawing/2014/main" id="{4C48AA49-EC6A-AE4B-84AB-D89755BA8ECB}"/>
              </a:ext>
            </a:extLst>
          </p:cNvPr>
          <p:cNvSpPr/>
          <p:nvPr/>
        </p:nvSpPr>
        <p:spPr>
          <a:xfrm>
            <a:off x="565108" y="1340047"/>
            <a:ext cx="4632648" cy="2339102"/>
          </a:xfrm>
          <a:prstGeom prst="rect">
            <a:avLst/>
          </a:prstGeom>
        </p:spPr>
        <p:txBody>
          <a:bodyPr wrap="square">
            <a:spAutoFit/>
          </a:bodyPr>
          <a:lstStyle/>
          <a:p>
            <a:r>
              <a:rPr lang="en-US" sz="2000" b="1" dirty="0">
                <a:solidFill>
                  <a:srgbClr val="7577CA"/>
                </a:solidFill>
              </a:rPr>
              <a:t>Business Services</a:t>
            </a:r>
          </a:p>
          <a:p>
            <a:pPr marL="285750" indent="-285750">
              <a:buFont typeface="Wingdings" pitchFamily="2" charset="2"/>
              <a:buChar char="§"/>
            </a:pPr>
            <a:r>
              <a:rPr lang="en-US" dirty="0"/>
              <a:t>Business strategy review</a:t>
            </a:r>
          </a:p>
          <a:p>
            <a:pPr marL="285750" indent="-285750">
              <a:buFont typeface="Wingdings" pitchFamily="2" charset="2"/>
              <a:buChar char="§"/>
            </a:pPr>
            <a:r>
              <a:rPr lang="en-US" b="1" dirty="0"/>
              <a:t>Business Plan </a:t>
            </a:r>
            <a:r>
              <a:rPr lang="en-US" dirty="0"/>
              <a:t>development</a:t>
            </a:r>
          </a:p>
          <a:p>
            <a:pPr marL="285750" indent="-285750">
              <a:buFont typeface="Wingdings" pitchFamily="2" charset="2"/>
              <a:buChar char="§"/>
            </a:pPr>
            <a:r>
              <a:rPr lang="en-US" b="1" dirty="0"/>
              <a:t>Market research &amp; segmentation</a:t>
            </a:r>
          </a:p>
          <a:p>
            <a:pPr marL="285750" indent="-285750">
              <a:buFont typeface="Wingdings" pitchFamily="2" charset="2"/>
              <a:buChar char="§"/>
            </a:pPr>
            <a:r>
              <a:rPr lang="en-US" dirty="0"/>
              <a:t>Distribution channel development</a:t>
            </a:r>
          </a:p>
          <a:p>
            <a:pPr marL="285750" indent="-285750">
              <a:buFont typeface="Wingdings" pitchFamily="2" charset="2"/>
              <a:buChar char="§"/>
            </a:pPr>
            <a:r>
              <a:rPr lang="en-US" dirty="0"/>
              <a:t>Strategic &amp; OEM partnerships</a:t>
            </a:r>
          </a:p>
          <a:p>
            <a:pPr marL="285750" indent="-285750">
              <a:buFont typeface="Wingdings" pitchFamily="2" charset="2"/>
              <a:buChar char="§"/>
            </a:pPr>
            <a:r>
              <a:rPr lang="en-US" dirty="0"/>
              <a:t>Corporate Development &amp; Fundraising</a:t>
            </a:r>
          </a:p>
          <a:p>
            <a:pPr marL="285750" indent="-285750">
              <a:buFont typeface="Wingdings" pitchFamily="2" charset="2"/>
              <a:buChar char="§"/>
            </a:pPr>
            <a:r>
              <a:rPr lang="en-US" dirty="0"/>
              <a:t>M &amp; A: business &amp; technology due diligence</a:t>
            </a:r>
          </a:p>
        </p:txBody>
      </p:sp>
      <p:sp>
        <p:nvSpPr>
          <p:cNvPr id="7" name="Rectangle 6">
            <a:extLst>
              <a:ext uri="{FF2B5EF4-FFF2-40B4-BE49-F238E27FC236}">
                <a16:creationId xmlns:a16="http://schemas.microsoft.com/office/drawing/2014/main" id="{3541DD63-0AA5-7846-BE95-1E3B2A6EDD9A}"/>
              </a:ext>
            </a:extLst>
          </p:cNvPr>
          <p:cNvSpPr/>
          <p:nvPr/>
        </p:nvSpPr>
        <p:spPr>
          <a:xfrm>
            <a:off x="4871783" y="4337706"/>
            <a:ext cx="5826126" cy="2062103"/>
          </a:xfrm>
          <a:prstGeom prst="rect">
            <a:avLst/>
          </a:prstGeom>
        </p:spPr>
        <p:txBody>
          <a:bodyPr wrap="square">
            <a:spAutoFit/>
          </a:bodyPr>
          <a:lstStyle/>
          <a:p>
            <a:r>
              <a:rPr lang="en-US" sz="2000" b="1" dirty="0">
                <a:solidFill>
                  <a:srgbClr val="7577CA"/>
                </a:solidFill>
              </a:rPr>
              <a:t>Team Support</a:t>
            </a:r>
          </a:p>
          <a:p>
            <a:pPr marL="285750" indent="-285750">
              <a:buFont typeface="Wingdings" pitchFamily="2" charset="2"/>
              <a:buChar char="§"/>
            </a:pPr>
            <a:r>
              <a:rPr lang="en-US" b="1" dirty="0"/>
              <a:t>PMO Office setup, Project/Program Management</a:t>
            </a:r>
          </a:p>
          <a:p>
            <a:pPr marL="285750" indent="-285750">
              <a:buFont typeface="Wingdings" pitchFamily="2" charset="2"/>
              <a:buChar char="§"/>
            </a:pPr>
            <a:r>
              <a:rPr lang="en-US" b="1" dirty="0"/>
              <a:t>Team augmentation; Technology arm development</a:t>
            </a:r>
          </a:p>
          <a:p>
            <a:pPr marL="285750" indent="-285750">
              <a:buFont typeface="Wingdings" pitchFamily="2" charset="2"/>
              <a:buChar char="§"/>
            </a:pPr>
            <a:r>
              <a:rPr lang="en-US" b="1" dirty="0"/>
              <a:t>Agile workshops &amp; training</a:t>
            </a:r>
          </a:p>
          <a:p>
            <a:pPr marL="285750" indent="-285750">
              <a:buFont typeface="Wingdings" pitchFamily="2" charset="2"/>
              <a:buChar char="§"/>
            </a:pPr>
            <a:r>
              <a:rPr lang="en-US" dirty="0"/>
              <a:t>Interim / Part-time CTO services</a:t>
            </a:r>
          </a:p>
          <a:p>
            <a:pPr marL="285750" indent="-285750">
              <a:buFont typeface="Wingdings" pitchFamily="2" charset="2"/>
              <a:buChar char="§"/>
            </a:pPr>
            <a:r>
              <a:rPr lang="en-US" dirty="0"/>
              <a:t>Interim / Part-time VP Business services</a:t>
            </a:r>
          </a:p>
          <a:p>
            <a:pPr marL="285750" indent="-285750">
              <a:buFont typeface="Wingdings" pitchFamily="2" charset="2"/>
              <a:buChar char="§"/>
            </a:pPr>
            <a:r>
              <a:rPr lang="en-US" dirty="0"/>
              <a:t>Executive &amp; Leadership mentoring</a:t>
            </a:r>
          </a:p>
        </p:txBody>
      </p:sp>
      <p:pic>
        <p:nvPicPr>
          <p:cNvPr id="9" name="Picture 8">
            <a:extLst>
              <a:ext uri="{FF2B5EF4-FFF2-40B4-BE49-F238E27FC236}">
                <a16:creationId xmlns:a16="http://schemas.microsoft.com/office/drawing/2014/main" id="{27B50661-DCE6-0946-B926-AEA03444D49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022920" y="5464485"/>
            <a:ext cx="3057108" cy="1270610"/>
          </a:xfrm>
          <a:prstGeom prst="rect">
            <a:avLst/>
          </a:prstGeom>
        </p:spPr>
      </p:pic>
      <p:pic>
        <p:nvPicPr>
          <p:cNvPr id="13" name="Picture 12" descr="A close up of a logo&#10;&#10;Description automatically generated">
            <a:extLst>
              <a:ext uri="{FF2B5EF4-FFF2-40B4-BE49-F238E27FC236}">
                <a16:creationId xmlns:a16="http://schemas.microsoft.com/office/drawing/2014/main" id="{A979B404-F55B-C142-91D1-DD6FAEE266A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498410" y="583701"/>
            <a:ext cx="2512060" cy="2103851"/>
          </a:xfrm>
          <a:prstGeom prst="rect">
            <a:avLst/>
          </a:prstGeom>
        </p:spPr>
      </p:pic>
      <p:pic>
        <p:nvPicPr>
          <p:cNvPr id="15" name="Picture 14">
            <a:extLst>
              <a:ext uri="{FF2B5EF4-FFF2-40B4-BE49-F238E27FC236}">
                <a16:creationId xmlns:a16="http://schemas.microsoft.com/office/drawing/2014/main" id="{425023F7-4FF2-FF42-BECD-95604A0AB18F}"/>
              </a:ext>
            </a:extLst>
          </p:cNvPr>
          <p:cNvPicPr>
            <a:picLocks noChangeAspect="1"/>
          </p:cNvPicPr>
          <p:nvPr/>
        </p:nvPicPr>
        <p:blipFill>
          <a:blip r:embed="rId6"/>
          <a:stretch>
            <a:fillRect/>
          </a:stretch>
        </p:blipFill>
        <p:spPr>
          <a:xfrm>
            <a:off x="698090" y="3221341"/>
            <a:ext cx="3942944" cy="3900547"/>
          </a:xfrm>
          <a:prstGeom prst="rect">
            <a:avLst/>
          </a:prstGeom>
        </p:spPr>
      </p:pic>
      <p:sp>
        <p:nvSpPr>
          <p:cNvPr id="16" name="Footer Placeholder 15">
            <a:extLst>
              <a:ext uri="{FF2B5EF4-FFF2-40B4-BE49-F238E27FC236}">
                <a16:creationId xmlns:a16="http://schemas.microsoft.com/office/drawing/2014/main" id="{ABD96874-00B9-084E-9A69-AEE172D493A1}"/>
              </a:ext>
            </a:extLst>
          </p:cNvPr>
          <p:cNvSpPr>
            <a:spLocks noGrp="1"/>
          </p:cNvSpPr>
          <p:nvPr>
            <p:ph type="ftr" sz="quarter" idx="11"/>
          </p:nvPr>
        </p:nvSpPr>
        <p:spPr/>
        <p:txBody>
          <a:bodyPr/>
          <a:lstStyle/>
          <a:p>
            <a:r>
              <a:rPr lang="en-US" dirty="0"/>
              <a:t>Business is our passion; Technology is our DNA.</a:t>
            </a:r>
          </a:p>
        </p:txBody>
      </p:sp>
      <p:cxnSp>
        <p:nvCxnSpPr>
          <p:cNvPr id="19" name="Straight Connector 18">
            <a:extLst>
              <a:ext uri="{FF2B5EF4-FFF2-40B4-BE49-F238E27FC236}">
                <a16:creationId xmlns:a16="http://schemas.microsoft.com/office/drawing/2014/main" id="{42B30971-210D-F747-A359-44AE40222BFC}"/>
              </a:ext>
            </a:extLst>
          </p:cNvPr>
          <p:cNvCxnSpPr>
            <a:cxnSpLocks/>
          </p:cNvCxnSpPr>
          <p:nvPr/>
        </p:nvCxnSpPr>
        <p:spPr>
          <a:xfrm>
            <a:off x="461246" y="1071716"/>
            <a:ext cx="2817663" cy="0"/>
          </a:xfrm>
          <a:prstGeom prst="line">
            <a:avLst/>
          </a:prstGeom>
          <a:ln w="19050">
            <a:solidFill>
              <a:srgbClr val="7577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766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84747"/>
            <a:ext cx="12188952"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8235" r="8214" b="45501"/>
          <a:stretch>
            <a:fillRect/>
          </a:stretch>
        </p:blipFill>
        <p:spPr>
          <a:xfrm flipV="1">
            <a:off x="0" y="0"/>
            <a:ext cx="12191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3" name="Subtitle 2">
            <a:extLst>
              <a:ext uri="{FF2B5EF4-FFF2-40B4-BE49-F238E27FC236}">
                <a16:creationId xmlns:a16="http://schemas.microsoft.com/office/drawing/2014/main" id="{8924B57D-CD49-764C-A2BC-9A41A537F791}"/>
              </a:ext>
            </a:extLst>
          </p:cNvPr>
          <p:cNvSpPr>
            <a:spLocks noGrp="1"/>
          </p:cNvSpPr>
          <p:nvPr>
            <p:ph type="subTitle" idx="1"/>
          </p:nvPr>
        </p:nvSpPr>
        <p:spPr>
          <a:xfrm>
            <a:off x="1171575" y="6368432"/>
            <a:ext cx="9469211" cy="489568"/>
          </a:xfrm>
        </p:spPr>
        <p:txBody>
          <a:bodyPr anchor="ctr">
            <a:normAutofit fontScale="92500" lnSpcReduction="20000"/>
          </a:bodyPr>
          <a:lstStyle/>
          <a:p>
            <a:r>
              <a:rPr lang="en-US" sz="1200" b="1" dirty="0">
                <a:solidFill>
                  <a:schemeClr val="accent1">
                    <a:lumMod val="50000"/>
                  </a:schemeClr>
                </a:solidFill>
              </a:rPr>
              <a:t>Powered by NetGenix Inc. and Instigate Mobile</a:t>
            </a:r>
          </a:p>
          <a:p>
            <a:r>
              <a:rPr lang="en-US" sz="1200" b="1" dirty="0">
                <a:solidFill>
                  <a:schemeClr val="accent1">
                    <a:lumMod val="50000"/>
                  </a:schemeClr>
                </a:solidFill>
              </a:rPr>
              <a:t>June 2020 </a:t>
            </a:r>
          </a:p>
        </p:txBody>
      </p:sp>
      <p:pic>
        <p:nvPicPr>
          <p:cNvPr id="5" name="Picture 4">
            <a:extLst>
              <a:ext uri="{FF2B5EF4-FFF2-40B4-BE49-F238E27FC236}">
                <a16:creationId xmlns:a16="http://schemas.microsoft.com/office/drawing/2014/main" id="{D0B4BE93-2188-1C4A-AD72-F640FE61DA03}"/>
              </a:ext>
            </a:extLst>
          </p:cNvPr>
          <p:cNvPicPr>
            <a:picLocks noChangeAspect="1"/>
          </p:cNvPicPr>
          <p:nvPr/>
        </p:nvPicPr>
        <p:blipFill>
          <a:blip r:embed="rId3"/>
          <a:stretch>
            <a:fillRect/>
          </a:stretch>
        </p:blipFill>
        <p:spPr>
          <a:xfrm>
            <a:off x="9583616" y="4262685"/>
            <a:ext cx="2605336" cy="2595315"/>
          </a:xfrm>
          <a:prstGeom prst="rect">
            <a:avLst/>
          </a:prstGeom>
        </p:spPr>
      </p:pic>
      <p:pic>
        <p:nvPicPr>
          <p:cNvPr id="9" name="Picture 8">
            <a:extLst>
              <a:ext uri="{FF2B5EF4-FFF2-40B4-BE49-F238E27FC236}">
                <a16:creationId xmlns:a16="http://schemas.microsoft.com/office/drawing/2014/main" id="{2DE0795D-7EB4-9042-A4E5-21515E7F9EAC}"/>
              </a:ext>
            </a:extLst>
          </p:cNvPr>
          <p:cNvPicPr>
            <a:picLocks noChangeAspect="1"/>
          </p:cNvPicPr>
          <p:nvPr/>
        </p:nvPicPr>
        <p:blipFill>
          <a:blip r:embed="rId4"/>
          <a:stretch>
            <a:fillRect/>
          </a:stretch>
        </p:blipFill>
        <p:spPr>
          <a:xfrm>
            <a:off x="-5907" y="4084778"/>
            <a:ext cx="3553905" cy="2786449"/>
          </a:xfrm>
          <a:prstGeom prst="rect">
            <a:avLst/>
          </a:prstGeom>
          <a:ln>
            <a:noFill/>
          </a:ln>
          <a:effectLst>
            <a:softEdge rad="63500"/>
          </a:effectLst>
        </p:spPr>
      </p:pic>
      <p:pic>
        <p:nvPicPr>
          <p:cNvPr id="6" name="Picture 5">
            <a:extLst>
              <a:ext uri="{FF2B5EF4-FFF2-40B4-BE49-F238E27FC236}">
                <a16:creationId xmlns:a16="http://schemas.microsoft.com/office/drawing/2014/main" id="{4F43467E-619E-7E46-A346-404858CFD588}"/>
              </a:ext>
            </a:extLst>
          </p:cNvPr>
          <p:cNvPicPr>
            <a:picLocks noChangeAspect="1"/>
          </p:cNvPicPr>
          <p:nvPr/>
        </p:nvPicPr>
        <p:blipFill>
          <a:blip r:embed="rId5">
            <a:duotone>
              <a:schemeClr val="accent1">
                <a:shade val="45000"/>
                <a:satMod val="135000"/>
              </a:schemeClr>
              <a:prstClr val="white"/>
            </a:duotone>
          </a:blip>
          <a:stretch>
            <a:fillRect/>
          </a:stretch>
        </p:blipFill>
        <p:spPr>
          <a:xfrm>
            <a:off x="0" y="869070"/>
            <a:ext cx="12192000" cy="3483429"/>
          </a:xfrm>
          <a:prstGeom prst="rect">
            <a:avLst/>
          </a:prstGeom>
        </p:spPr>
      </p:pic>
      <p:sp>
        <p:nvSpPr>
          <p:cNvPr id="2" name="Title 1">
            <a:extLst>
              <a:ext uri="{FF2B5EF4-FFF2-40B4-BE49-F238E27FC236}">
                <a16:creationId xmlns:a16="http://schemas.microsoft.com/office/drawing/2014/main" id="{2859E8EF-8B0F-174C-8BE0-4E3272B2FEE0}"/>
              </a:ext>
            </a:extLst>
          </p:cNvPr>
          <p:cNvSpPr>
            <a:spLocks noGrp="1"/>
          </p:cNvSpPr>
          <p:nvPr>
            <p:ph type="ctrTitle"/>
          </p:nvPr>
        </p:nvSpPr>
        <p:spPr>
          <a:xfrm>
            <a:off x="753923" y="1464834"/>
            <a:ext cx="10684151" cy="2291900"/>
          </a:xfrm>
        </p:spPr>
        <p:txBody>
          <a:bodyPr anchor="ctr">
            <a:normAutofit/>
          </a:bodyPr>
          <a:lstStyle/>
          <a:p>
            <a:r>
              <a:rPr lang="en-US" sz="5600" b="1" dirty="0">
                <a:solidFill>
                  <a:srgbClr val="FFFFFF"/>
                </a:solidFill>
              </a:rPr>
              <a:t>COVID-19 Local</a:t>
            </a:r>
            <a:br>
              <a:rPr lang="en-US" sz="5600" b="1" dirty="0">
                <a:solidFill>
                  <a:srgbClr val="FFFFFF"/>
                </a:solidFill>
              </a:rPr>
            </a:br>
            <a:r>
              <a:rPr lang="en-US" sz="2800" b="1" dirty="0">
                <a:solidFill>
                  <a:schemeClr val="accent1">
                    <a:lumMod val="60000"/>
                    <a:lumOff val="40000"/>
                  </a:schemeClr>
                </a:solidFill>
                <a:hlinkClick r:id="rId6"/>
              </a:rPr>
              <a:t>https://infogears.org/</a:t>
            </a:r>
            <a:endParaRPr lang="en-US" sz="5600" b="1" dirty="0">
              <a:solidFill>
                <a:schemeClr val="accent1">
                  <a:lumMod val="60000"/>
                  <a:lumOff val="40000"/>
                </a:schemeClr>
              </a:solidFill>
            </a:endParaRPr>
          </a:p>
        </p:txBody>
      </p:sp>
    </p:spTree>
    <p:extLst>
      <p:ext uri="{BB962C8B-B14F-4D97-AF65-F5344CB8AC3E}">
        <p14:creationId xmlns:p14="http://schemas.microsoft.com/office/powerpoint/2010/main" val="1131047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6ECACD-E634-F64D-A6D9-EAB78EA04730}"/>
              </a:ext>
            </a:extLst>
          </p:cNvPr>
          <p:cNvPicPr>
            <a:picLocks noChangeAspect="1"/>
          </p:cNvPicPr>
          <p:nvPr/>
        </p:nvPicPr>
        <p:blipFill>
          <a:blip r:embed="rId2">
            <a:duotone>
              <a:schemeClr val="accent1">
                <a:shade val="45000"/>
                <a:satMod val="135000"/>
              </a:schemeClr>
              <a:prstClr val="white"/>
            </a:duotone>
          </a:blip>
          <a:stretch>
            <a:fillRect/>
          </a:stretch>
        </p:blipFill>
        <p:spPr>
          <a:xfrm>
            <a:off x="0" y="5967167"/>
            <a:ext cx="12192000" cy="890833"/>
          </a:xfrm>
          <a:prstGeom prst="rect">
            <a:avLst/>
          </a:prstGeom>
        </p:spPr>
      </p:pic>
      <p:pic>
        <p:nvPicPr>
          <p:cNvPr id="28" name="Picture 27" descr="A close up of a sign&#10;&#10;Description automatically generated">
            <a:extLst>
              <a:ext uri="{FF2B5EF4-FFF2-40B4-BE49-F238E27FC236}">
                <a16:creationId xmlns:a16="http://schemas.microsoft.com/office/drawing/2014/main" id="{B217F583-E061-5B4A-9DA9-D180397B57D0}"/>
              </a:ext>
            </a:extLst>
          </p:cNvPr>
          <p:cNvPicPr>
            <a:picLocks noChangeAspect="1"/>
          </p:cNvPicPr>
          <p:nvPr/>
        </p:nvPicPr>
        <p:blipFill>
          <a:blip r:embed="rId3">
            <a:alphaModFix amt="70000"/>
            <a:duotone>
              <a:schemeClr val="accent1">
                <a:shade val="45000"/>
                <a:satMod val="135000"/>
              </a:schemeClr>
              <a:prstClr val="white"/>
            </a:duotone>
            <a:extLst>
              <a:ext uri="{837473B0-CC2E-450A-ABE3-18F120FF3D39}">
                <a1611:picAttrSrcUrl xmlns:a1611="http://schemas.microsoft.com/office/drawing/2016/11/main" r:id="rId4"/>
              </a:ext>
            </a:extLst>
          </a:blip>
          <a:stretch>
            <a:fillRect/>
          </a:stretch>
        </p:blipFill>
        <p:spPr>
          <a:xfrm>
            <a:off x="9490461" y="4561690"/>
            <a:ext cx="2699199" cy="1906309"/>
          </a:xfrm>
          <a:prstGeom prst="rect">
            <a:avLst/>
          </a:prstGeom>
        </p:spPr>
      </p:pic>
      <p:pic>
        <p:nvPicPr>
          <p:cNvPr id="13" name="Picture 12" descr="A picture containing drawing, flower&#10;&#10;Description automatically generated">
            <a:extLst>
              <a:ext uri="{FF2B5EF4-FFF2-40B4-BE49-F238E27FC236}">
                <a16:creationId xmlns:a16="http://schemas.microsoft.com/office/drawing/2014/main" id="{CF7BE6CF-CCC0-3247-9EEE-C0013EE72A1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0" y="332755"/>
            <a:ext cx="2669309" cy="993891"/>
          </a:xfrm>
          <a:prstGeom prst="rect">
            <a:avLst/>
          </a:prstGeom>
        </p:spPr>
      </p:pic>
      <p:sp>
        <p:nvSpPr>
          <p:cNvPr id="9" name="Content Placeholder 8">
            <a:extLst>
              <a:ext uri="{FF2B5EF4-FFF2-40B4-BE49-F238E27FC236}">
                <a16:creationId xmlns:a16="http://schemas.microsoft.com/office/drawing/2014/main" id="{DB2E3F48-3F47-294F-8763-022B9D349D86}"/>
              </a:ext>
            </a:extLst>
          </p:cNvPr>
          <p:cNvSpPr>
            <a:spLocks noGrp="1"/>
          </p:cNvSpPr>
          <p:nvPr>
            <p:ph idx="1"/>
          </p:nvPr>
        </p:nvSpPr>
        <p:spPr>
          <a:xfrm>
            <a:off x="471340" y="1524850"/>
            <a:ext cx="11369678" cy="4894804"/>
          </a:xfrm>
        </p:spPr>
        <p:txBody>
          <a:bodyPr>
            <a:normAutofit/>
          </a:bodyPr>
          <a:lstStyle/>
          <a:p>
            <a:r>
              <a:rPr lang="en-US" sz="3200" b="1" dirty="0"/>
              <a:t>Human nature</a:t>
            </a:r>
          </a:p>
          <a:p>
            <a:pPr marL="914400" lvl="1" indent="-457200">
              <a:buFont typeface="+mj-lt"/>
              <a:buAutoNum type="arabicPeriod"/>
            </a:pPr>
            <a:r>
              <a:rPr lang="en-US" sz="2800" dirty="0">
                <a:solidFill>
                  <a:schemeClr val="tx1">
                    <a:lumMod val="50000"/>
                    <a:lumOff val="50000"/>
                  </a:schemeClr>
                </a:solidFill>
              </a:rPr>
              <a:t>Care for the family!</a:t>
            </a:r>
          </a:p>
          <a:p>
            <a:pPr marL="914400" lvl="1" indent="-457200">
              <a:buFont typeface="+mj-lt"/>
              <a:buAutoNum type="arabicPeriod"/>
            </a:pPr>
            <a:endParaRPr lang="en-US" sz="2800" dirty="0">
              <a:solidFill>
                <a:schemeClr val="tx1">
                  <a:lumMod val="50000"/>
                  <a:lumOff val="50000"/>
                </a:schemeClr>
              </a:solidFill>
            </a:endParaRPr>
          </a:p>
          <a:p>
            <a:pPr marL="914400" lvl="1" indent="-457200">
              <a:buFont typeface="+mj-lt"/>
              <a:buAutoNum type="arabicPeriod"/>
            </a:pPr>
            <a:r>
              <a:rPr lang="en-US" sz="2800" b="1" dirty="0">
                <a:solidFill>
                  <a:schemeClr val="accent1">
                    <a:lumMod val="50000"/>
                  </a:schemeClr>
                </a:solidFill>
              </a:rPr>
              <a:t>Care for Community/Locality </a:t>
            </a:r>
            <a:r>
              <a:rPr lang="en-US" sz="2800" dirty="0">
                <a:sym typeface="Wingdings" pitchFamily="2" charset="2"/>
              </a:rPr>
              <a:t> </a:t>
            </a:r>
            <a:r>
              <a:rPr lang="en-US" sz="2800" u="sng" dirty="0">
                <a:sym typeface="Wingdings" pitchFamily="2" charset="2"/>
              </a:rPr>
              <a:t>This is what impacts us most, especially at critical times (COVID19 is a great example)</a:t>
            </a:r>
          </a:p>
          <a:p>
            <a:pPr lvl="2"/>
            <a:r>
              <a:rPr lang="en-US" sz="2400" dirty="0">
                <a:sym typeface="Wingdings" pitchFamily="2" charset="2"/>
              </a:rPr>
              <a:t>How are we leveraging the community to help itself?</a:t>
            </a:r>
          </a:p>
          <a:p>
            <a:pPr lvl="2"/>
            <a:r>
              <a:rPr lang="en-US" sz="2400" dirty="0">
                <a:sym typeface="Wingdings" pitchFamily="2" charset="2"/>
              </a:rPr>
              <a:t>What data are we collecting to make better decisions?</a:t>
            </a:r>
          </a:p>
          <a:p>
            <a:pPr marL="1371600" lvl="2" indent="-457200">
              <a:buFont typeface="+mj-lt"/>
              <a:buAutoNum type="arabicPeriod"/>
            </a:pPr>
            <a:endParaRPr lang="en-US" sz="2400" dirty="0"/>
          </a:p>
          <a:p>
            <a:pPr marL="914400" lvl="1" indent="-457200">
              <a:buFont typeface="+mj-lt"/>
              <a:buAutoNum type="arabicPeriod"/>
            </a:pPr>
            <a:r>
              <a:rPr lang="en-US" sz="2800" dirty="0">
                <a:solidFill>
                  <a:schemeClr val="bg1">
                    <a:lumMod val="75000"/>
                  </a:schemeClr>
                </a:solidFill>
              </a:rPr>
              <a:t>Care for the state</a:t>
            </a:r>
          </a:p>
          <a:p>
            <a:pPr marL="914400" lvl="1" indent="-457200">
              <a:buFont typeface="+mj-lt"/>
              <a:buAutoNum type="arabicPeriod"/>
            </a:pPr>
            <a:endParaRPr lang="en-US" sz="2800" dirty="0">
              <a:solidFill>
                <a:schemeClr val="bg1">
                  <a:lumMod val="75000"/>
                </a:schemeClr>
              </a:solidFill>
            </a:endParaRPr>
          </a:p>
          <a:p>
            <a:pPr marL="914400" lvl="1" indent="-457200">
              <a:buFont typeface="+mj-lt"/>
              <a:buAutoNum type="arabicPeriod"/>
            </a:pPr>
            <a:r>
              <a:rPr lang="en-US" sz="2800" dirty="0">
                <a:solidFill>
                  <a:schemeClr val="bg1">
                    <a:lumMod val="75000"/>
                  </a:schemeClr>
                </a:solidFill>
              </a:rPr>
              <a:t>Care for the country</a:t>
            </a:r>
          </a:p>
          <a:p>
            <a:endParaRPr lang="en-US" sz="3200" dirty="0"/>
          </a:p>
        </p:txBody>
      </p:sp>
      <p:sp>
        <p:nvSpPr>
          <p:cNvPr id="6" name="Title 5">
            <a:extLst>
              <a:ext uri="{FF2B5EF4-FFF2-40B4-BE49-F238E27FC236}">
                <a16:creationId xmlns:a16="http://schemas.microsoft.com/office/drawing/2014/main" id="{BB92F2E4-018F-FA47-992B-48788E18D58E}"/>
              </a:ext>
            </a:extLst>
          </p:cNvPr>
          <p:cNvSpPr>
            <a:spLocks noGrp="1"/>
          </p:cNvSpPr>
          <p:nvPr>
            <p:ph type="title"/>
          </p:nvPr>
        </p:nvSpPr>
        <p:spPr>
          <a:xfrm>
            <a:off x="2337847" y="199288"/>
            <a:ext cx="8742576" cy="1325563"/>
          </a:xfrm>
        </p:spPr>
        <p:txBody>
          <a:bodyPr>
            <a:normAutofit/>
          </a:bodyPr>
          <a:lstStyle/>
          <a:p>
            <a:r>
              <a:rPr lang="en-US" sz="4000" b="1" dirty="0"/>
              <a:t>Leverage your community</a:t>
            </a:r>
          </a:p>
        </p:txBody>
      </p:sp>
      <p:cxnSp>
        <p:nvCxnSpPr>
          <p:cNvPr id="7" name="Straight Connector 6">
            <a:extLst>
              <a:ext uri="{FF2B5EF4-FFF2-40B4-BE49-F238E27FC236}">
                <a16:creationId xmlns:a16="http://schemas.microsoft.com/office/drawing/2014/main" id="{E177866F-8872-734C-B66C-0A2E43EFBD10}"/>
              </a:ext>
            </a:extLst>
          </p:cNvPr>
          <p:cNvCxnSpPr>
            <a:cxnSpLocks/>
          </p:cNvCxnSpPr>
          <p:nvPr/>
        </p:nvCxnSpPr>
        <p:spPr>
          <a:xfrm>
            <a:off x="2407521" y="1218824"/>
            <a:ext cx="5355354" cy="0"/>
          </a:xfrm>
          <a:prstGeom prst="line">
            <a:avLst/>
          </a:prstGeom>
          <a:ln w="19050">
            <a:solidFill>
              <a:srgbClr val="7577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427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7BF73-F1D4-154A-83D3-ACA610258D30}"/>
              </a:ext>
            </a:extLst>
          </p:cNvPr>
          <p:cNvSpPr>
            <a:spLocks noGrp="1"/>
          </p:cNvSpPr>
          <p:nvPr>
            <p:ph type="title"/>
          </p:nvPr>
        </p:nvSpPr>
        <p:spPr>
          <a:xfrm>
            <a:off x="337676" y="204485"/>
            <a:ext cx="11409770" cy="848680"/>
          </a:xfrm>
        </p:spPr>
        <p:txBody>
          <a:bodyPr>
            <a:normAutofit/>
          </a:bodyPr>
          <a:lstStyle/>
          <a:p>
            <a:r>
              <a:rPr lang="en-US" dirty="0"/>
              <a:t>InfoGears.org by NetGenix</a:t>
            </a:r>
          </a:p>
        </p:txBody>
      </p:sp>
      <p:sp>
        <p:nvSpPr>
          <p:cNvPr id="6" name="Rectangle 5">
            <a:extLst>
              <a:ext uri="{FF2B5EF4-FFF2-40B4-BE49-F238E27FC236}">
                <a16:creationId xmlns:a16="http://schemas.microsoft.com/office/drawing/2014/main" id="{D248F125-AD9C-E346-BAAE-342998E4A3C3}"/>
              </a:ext>
            </a:extLst>
          </p:cNvPr>
          <p:cNvSpPr/>
          <p:nvPr/>
        </p:nvSpPr>
        <p:spPr>
          <a:xfrm>
            <a:off x="287539" y="1091786"/>
            <a:ext cx="6555372" cy="2677656"/>
          </a:xfrm>
          <a:prstGeom prst="rect">
            <a:avLst/>
          </a:prstGeom>
        </p:spPr>
        <p:txBody>
          <a:bodyPr wrap="square">
            <a:spAutoFit/>
          </a:bodyPr>
          <a:lstStyle/>
          <a:p>
            <a:r>
              <a:rPr lang="en-US" sz="2400" b="1" dirty="0">
                <a:solidFill>
                  <a:srgbClr val="7577CA"/>
                </a:solidFill>
              </a:rPr>
              <a:t>Free </a:t>
            </a:r>
            <a:r>
              <a:rPr lang="en-US" sz="2400" b="1" u="sng" dirty="0">
                <a:solidFill>
                  <a:srgbClr val="7577CA"/>
                </a:solidFill>
              </a:rPr>
              <a:t>Crowdsourced</a:t>
            </a:r>
            <a:r>
              <a:rPr lang="en-US" sz="2400" b="1" dirty="0">
                <a:solidFill>
                  <a:srgbClr val="7577CA"/>
                </a:solidFill>
              </a:rPr>
              <a:t> COVID19 local data platform</a:t>
            </a:r>
          </a:p>
          <a:p>
            <a:pPr marL="285750" indent="-285750">
              <a:buFont typeface="Wingdings" pitchFamily="2" charset="2"/>
              <a:buChar char="§"/>
            </a:pPr>
            <a:r>
              <a:rPr lang="en-US" b="1" dirty="0"/>
              <a:t>Help local communities track important data</a:t>
            </a:r>
          </a:p>
          <a:p>
            <a:pPr marL="742950" lvl="1" indent="-285750">
              <a:buFont typeface="Wingdings" pitchFamily="2" charset="2"/>
              <a:buChar char="§"/>
            </a:pPr>
            <a:r>
              <a:rPr lang="en-US" dirty="0"/>
              <a:t>Mask usage, Stay home, Symptoms, Mental Health</a:t>
            </a:r>
          </a:p>
          <a:p>
            <a:pPr marL="742950" lvl="1" indent="-285750">
              <a:buFont typeface="Wingdings" pitchFamily="2" charset="2"/>
              <a:buChar char="§"/>
            </a:pPr>
            <a:endParaRPr lang="en-US" dirty="0"/>
          </a:p>
          <a:p>
            <a:pPr marL="285750" indent="-285750">
              <a:buFont typeface="Wingdings" pitchFamily="2" charset="2"/>
              <a:buChar char="§"/>
            </a:pPr>
            <a:r>
              <a:rPr lang="en-US" b="1" dirty="0"/>
              <a:t>Leading indicator for COVID19 Hot Spots </a:t>
            </a:r>
          </a:p>
          <a:p>
            <a:pPr marL="285750" indent="-285750">
              <a:buFont typeface="Wingdings" pitchFamily="2" charset="2"/>
              <a:buChar char="§"/>
            </a:pPr>
            <a:endParaRPr lang="en-US" dirty="0"/>
          </a:p>
          <a:p>
            <a:pPr marL="285750" indent="-285750">
              <a:buFont typeface="Wingdings" pitchFamily="2" charset="2"/>
              <a:buChar char="§"/>
            </a:pPr>
            <a:r>
              <a:rPr lang="en-US" b="1" dirty="0"/>
              <a:t>Supported through</a:t>
            </a:r>
          </a:p>
          <a:p>
            <a:pPr marL="742950" lvl="1" indent="-285750">
              <a:buFont typeface="Wingdings" pitchFamily="2" charset="2"/>
              <a:buChar char="§"/>
            </a:pPr>
            <a:r>
              <a:rPr lang="en-US" dirty="0"/>
              <a:t>Streamlined Facebook advertising </a:t>
            </a:r>
          </a:p>
          <a:p>
            <a:pPr marL="742950" lvl="1" indent="-285750">
              <a:buFont typeface="Wingdings" pitchFamily="2" charset="2"/>
              <a:buChar char="§"/>
            </a:pPr>
            <a:r>
              <a:rPr lang="en-US" dirty="0"/>
              <a:t>Organic and social traffic</a:t>
            </a:r>
          </a:p>
        </p:txBody>
      </p:sp>
      <p:sp>
        <p:nvSpPr>
          <p:cNvPr id="16" name="Footer Placeholder 15">
            <a:extLst>
              <a:ext uri="{FF2B5EF4-FFF2-40B4-BE49-F238E27FC236}">
                <a16:creationId xmlns:a16="http://schemas.microsoft.com/office/drawing/2014/main" id="{ABD96874-00B9-084E-9A69-AEE172D493A1}"/>
              </a:ext>
            </a:extLst>
          </p:cNvPr>
          <p:cNvSpPr>
            <a:spLocks noGrp="1"/>
          </p:cNvSpPr>
          <p:nvPr>
            <p:ph type="ftr" sz="quarter" idx="11"/>
          </p:nvPr>
        </p:nvSpPr>
        <p:spPr/>
        <p:txBody>
          <a:bodyPr/>
          <a:lstStyle/>
          <a:p>
            <a:r>
              <a:rPr lang="en-US" b="1" dirty="0"/>
              <a:t>NetGenix</a:t>
            </a:r>
            <a:r>
              <a:rPr lang="en-US" dirty="0"/>
              <a:t>: Business is our passion; Technology is our DNA.</a:t>
            </a:r>
          </a:p>
        </p:txBody>
      </p:sp>
      <p:cxnSp>
        <p:nvCxnSpPr>
          <p:cNvPr id="19" name="Straight Connector 18">
            <a:extLst>
              <a:ext uri="{FF2B5EF4-FFF2-40B4-BE49-F238E27FC236}">
                <a16:creationId xmlns:a16="http://schemas.microsoft.com/office/drawing/2014/main" id="{42B30971-210D-F747-A359-44AE40222BFC}"/>
              </a:ext>
            </a:extLst>
          </p:cNvPr>
          <p:cNvCxnSpPr>
            <a:cxnSpLocks/>
          </p:cNvCxnSpPr>
          <p:nvPr/>
        </p:nvCxnSpPr>
        <p:spPr>
          <a:xfrm>
            <a:off x="337676" y="911075"/>
            <a:ext cx="6030994" cy="18182"/>
          </a:xfrm>
          <a:prstGeom prst="line">
            <a:avLst/>
          </a:prstGeom>
          <a:ln w="19050">
            <a:solidFill>
              <a:srgbClr val="7577CA"/>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98DD83D-182F-4B44-9ED9-02F355F9DE1E}"/>
              </a:ext>
            </a:extLst>
          </p:cNvPr>
          <p:cNvPicPr>
            <a:picLocks noChangeAspect="1"/>
          </p:cNvPicPr>
          <p:nvPr/>
        </p:nvPicPr>
        <p:blipFill>
          <a:blip r:embed="rId3"/>
          <a:stretch>
            <a:fillRect/>
          </a:stretch>
        </p:blipFill>
        <p:spPr>
          <a:xfrm>
            <a:off x="129858" y="4274301"/>
            <a:ext cx="3372858" cy="21452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4" name="Rectangle 13">
            <a:extLst>
              <a:ext uri="{FF2B5EF4-FFF2-40B4-BE49-F238E27FC236}">
                <a16:creationId xmlns:a16="http://schemas.microsoft.com/office/drawing/2014/main" id="{58F86CC0-E44B-EC4D-BDB7-3440126CD9FD}"/>
              </a:ext>
            </a:extLst>
          </p:cNvPr>
          <p:cNvSpPr/>
          <p:nvPr/>
        </p:nvSpPr>
        <p:spPr>
          <a:xfrm>
            <a:off x="8530573" y="2116136"/>
            <a:ext cx="3492426" cy="1785104"/>
          </a:xfrm>
          <a:prstGeom prst="rect">
            <a:avLst/>
          </a:prstGeom>
        </p:spPr>
        <p:txBody>
          <a:bodyPr wrap="square">
            <a:spAutoFit/>
          </a:bodyPr>
          <a:lstStyle/>
          <a:p>
            <a:r>
              <a:rPr lang="en-US" sz="2000" b="1" dirty="0">
                <a:solidFill>
                  <a:srgbClr val="7577CA"/>
                </a:solidFill>
              </a:rPr>
              <a:t>Investment</a:t>
            </a:r>
          </a:p>
          <a:p>
            <a:pPr marL="285750" indent="-285750">
              <a:buFont typeface="Wingdings" pitchFamily="2" charset="2"/>
              <a:buChar char="§"/>
            </a:pPr>
            <a:r>
              <a:rPr lang="en-US" dirty="0"/>
              <a:t>NetGenix time</a:t>
            </a:r>
          </a:p>
          <a:p>
            <a:pPr marL="285750" indent="-285750">
              <a:buFont typeface="Wingdings" pitchFamily="2" charset="2"/>
              <a:buChar char="§"/>
            </a:pPr>
            <a:r>
              <a:rPr lang="en-US" dirty="0"/>
              <a:t>Instigate Mobile time</a:t>
            </a:r>
          </a:p>
          <a:p>
            <a:pPr marL="285750" indent="-285750">
              <a:buFont typeface="Wingdings" pitchFamily="2" charset="2"/>
              <a:buChar char="§"/>
            </a:pPr>
            <a:r>
              <a:rPr lang="en-US" dirty="0"/>
              <a:t>Advertisements</a:t>
            </a:r>
          </a:p>
          <a:p>
            <a:pPr marL="285750" indent="-285750">
              <a:buFont typeface="Wingdings" pitchFamily="2" charset="2"/>
              <a:buChar char="§"/>
            </a:pPr>
            <a:r>
              <a:rPr lang="en-US" dirty="0"/>
              <a:t>AWS and other hosting</a:t>
            </a:r>
          </a:p>
          <a:p>
            <a:pPr marL="285750" indent="-285750">
              <a:buFont typeface="Wingdings" pitchFamily="2" charset="2"/>
              <a:buChar char="§"/>
            </a:pPr>
            <a:endParaRPr lang="en-US" dirty="0"/>
          </a:p>
        </p:txBody>
      </p:sp>
      <p:sp>
        <p:nvSpPr>
          <p:cNvPr id="17" name="Rectangle 16">
            <a:extLst>
              <a:ext uri="{FF2B5EF4-FFF2-40B4-BE49-F238E27FC236}">
                <a16:creationId xmlns:a16="http://schemas.microsoft.com/office/drawing/2014/main" id="{5BCD5A44-A48C-8F47-B56F-EDD3352347DB}"/>
              </a:ext>
            </a:extLst>
          </p:cNvPr>
          <p:cNvSpPr/>
          <p:nvPr/>
        </p:nvSpPr>
        <p:spPr>
          <a:xfrm>
            <a:off x="5547237" y="3368801"/>
            <a:ext cx="3629216" cy="1508105"/>
          </a:xfrm>
          <a:prstGeom prst="rect">
            <a:avLst/>
          </a:prstGeom>
        </p:spPr>
        <p:txBody>
          <a:bodyPr wrap="square">
            <a:spAutoFit/>
          </a:bodyPr>
          <a:lstStyle/>
          <a:p>
            <a:r>
              <a:rPr lang="en-US" sz="2000" b="1" dirty="0">
                <a:solidFill>
                  <a:srgbClr val="7577CA"/>
                </a:solidFill>
              </a:rPr>
              <a:t>COVID Data Success?</a:t>
            </a:r>
          </a:p>
          <a:p>
            <a:pPr marL="285750" indent="-285750">
              <a:buFont typeface="Wingdings" pitchFamily="2" charset="2"/>
              <a:buChar char="§"/>
            </a:pPr>
            <a:r>
              <a:rPr lang="en-US" dirty="0"/>
              <a:t>Collected ~18,000 data points</a:t>
            </a:r>
          </a:p>
          <a:p>
            <a:pPr marL="285750" indent="-285750">
              <a:buFont typeface="Wingdings" pitchFamily="2" charset="2"/>
              <a:buChar char="§"/>
            </a:pPr>
            <a:r>
              <a:rPr lang="en-US" dirty="0"/>
              <a:t>Predicted increase in cases in May</a:t>
            </a:r>
          </a:p>
          <a:p>
            <a:pPr marL="285750" indent="-285750">
              <a:buFont typeface="Wingdings" pitchFamily="2" charset="2"/>
              <a:buChar char="§"/>
            </a:pPr>
            <a:r>
              <a:rPr lang="en-US" dirty="0"/>
              <a:t>Marriages are in trouble</a:t>
            </a:r>
          </a:p>
          <a:p>
            <a:pPr marL="285750" indent="-285750">
              <a:buFont typeface="Wingdings" pitchFamily="2" charset="2"/>
              <a:buChar char="§"/>
            </a:pPr>
            <a:r>
              <a:rPr lang="en-US" dirty="0"/>
              <a:t>65+ shelter at home !</a:t>
            </a:r>
          </a:p>
        </p:txBody>
      </p:sp>
      <p:sp>
        <p:nvSpPr>
          <p:cNvPr id="18" name="Rectangle 17">
            <a:extLst>
              <a:ext uri="{FF2B5EF4-FFF2-40B4-BE49-F238E27FC236}">
                <a16:creationId xmlns:a16="http://schemas.microsoft.com/office/drawing/2014/main" id="{DE67ABA4-B28E-9A4C-A6B0-7E6CDCDC8830}"/>
              </a:ext>
            </a:extLst>
          </p:cNvPr>
          <p:cNvSpPr/>
          <p:nvPr/>
        </p:nvSpPr>
        <p:spPr>
          <a:xfrm>
            <a:off x="3682381" y="4878807"/>
            <a:ext cx="4922497" cy="1231106"/>
          </a:xfrm>
          <a:prstGeom prst="rect">
            <a:avLst/>
          </a:prstGeom>
        </p:spPr>
        <p:txBody>
          <a:bodyPr wrap="square">
            <a:spAutoFit/>
          </a:bodyPr>
          <a:lstStyle/>
          <a:p>
            <a:r>
              <a:rPr lang="en-US" sz="2000" b="1" dirty="0">
                <a:solidFill>
                  <a:srgbClr val="7577CA"/>
                </a:solidFill>
              </a:rPr>
              <a:t>What’s next?</a:t>
            </a:r>
          </a:p>
          <a:p>
            <a:pPr marL="285750" indent="-285750">
              <a:buFont typeface="Wingdings" pitchFamily="2" charset="2"/>
              <a:buChar char="§"/>
            </a:pPr>
            <a:r>
              <a:rPr lang="en-US" dirty="0"/>
              <a:t>Expansion to other localities</a:t>
            </a:r>
          </a:p>
          <a:p>
            <a:pPr marL="285750" indent="-285750">
              <a:buFont typeface="Wingdings" pitchFamily="2" charset="2"/>
              <a:buChar char="§"/>
            </a:pPr>
            <a:r>
              <a:rPr lang="en-US" dirty="0"/>
              <a:t>Hyper responsive opinion platform… </a:t>
            </a:r>
          </a:p>
          <a:p>
            <a:pPr marL="285750" indent="-285750">
              <a:buFont typeface="Wingdings" pitchFamily="2" charset="2"/>
              <a:buChar char="§"/>
            </a:pPr>
            <a:r>
              <a:rPr lang="en-US" dirty="0"/>
              <a:t>Expand self-reporting to more domains</a:t>
            </a:r>
          </a:p>
        </p:txBody>
      </p:sp>
      <p:pic>
        <p:nvPicPr>
          <p:cNvPr id="11" name="Picture 10">
            <a:extLst>
              <a:ext uri="{FF2B5EF4-FFF2-40B4-BE49-F238E27FC236}">
                <a16:creationId xmlns:a16="http://schemas.microsoft.com/office/drawing/2014/main" id="{D1A6B5B3-BEB2-7447-A5C9-D0FAF74738AD}"/>
              </a:ext>
            </a:extLst>
          </p:cNvPr>
          <p:cNvPicPr>
            <a:picLocks noChangeAspect="1"/>
          </p:cNvPicPr>
          <p:nvPr/>
        </p:nvPicPr>
        <p:blipFill>
          <a:blip r:embed="rId4"/>
          <a:stretch>
            <a:fillRect/>
          </a:stretch>
        </p:blipFill>
        <p:spPr>
          <a:xfrm>
            <a:off x="8601654" y="183738"/>
            <a:ext cx="3557625" cy="1812428"/>
          </a:xfrm>
          <a:prstGeom prst="roundRect">
            <a:avLst>
              <a:gd name="adj" fmla="val 2042"/>
            </a:avLst>
          </a:prstGeom>
          <a:ln>
            <a:noFill/>
          </a:ln>
          <a:effectLst>
            <a:outerShdw blurRad="50800" dist="38100" dir="5400000" algn="t" rotWithShape="0">
              <a:prstClr val="black">
                <a:alpha val="40000"/>
              </a:prstClr>
            </a:outerShdw>
          </a:effectLst>
          <a:scene3d>
            <a:camera prst="orthographicFront"/>
            <a:lightRig rig="contrasting" dir="t">
              <a:rot lat="0" lon="0" rev="4200000"/>
            </a:lightRig>
          </a:scene3d>
          <a:sp3d prstMaterial="plastic">
            <a:bevelT w="88900" h="63500" prst="relaxedInset"/>
            <a:contourClr>
              <a:srgbClr val="969696"/>
            </a:contourClr>
          </a:sp3d>
        </p:spPr>
      </p:pic>
      <p:sp>
        <p:nvSpPr>
          <p:cNvPr id="24" name="Rectangle 23">
            <a:extLst>
              <a:ext uri="{FF2B5EF4-FFF2-40B4-BE49-F238E27FC236}">
                <a16:creationId xmlns:a16="http://schemas.microsoft.com/office/drawing/2014/main" id="{B98CE183-B01E-154D-BB9E-08E7DC1B9BA2}"/>
              </a:ext>
            </a:extLst>
          </p:cNvPr>
          <p:cNvSpPr/>
          <p:nvPr/>
        </p:nvSpPr>
        <p:spPr>
          <a:xfrm>
            <a:off x="6475897" y="515608"/>
            <a:ext cx="1771895" cy="307777"/>
          </a:xfrm>
          <a:prstGeom prst="rect">
            <a:avLst/>
          </a:prstGeom>
        </p:spPr>
        <p:txBody>
          <a:bodyPr wrap="none">
            <a:spAutoFit/>
          </a:bodyPr>
          <a:lstStyle/>
          <a:p>
            <a:r>
              <a:rPr lang="en-US" sz="1400" b="1" u="sng" dirty="0">
                <a:solidFill>
                  <a:srgbClr val="7577CA"/>
                </a:solidFill>
              </a:rPr>
              <a:t>Live since 16Apr2020</a:t>
            </a:r>
          </a:p>
        </p:txBody>
      </p:sp>
      <p:grpSp>
        <p:nvGrpSpPr>
          <p:cNvPr id="10" name="Group 9">
            <a:extLst>
              <a:ext uri="{FF2B5EF4-FFF2-40B4-BE49-F238E27FC236}">
                <a16:creationId xmlns:a16="http://schemas.microsoft.com/office/drawing/2014/main" id="{B60156D5-7234-D344-88DB-56A4B20694E5}"/>
              </a:ext>
            </a:extLst>
          </p:cNvPr>
          <p:cNvGrpSpPr/>
          <p:nvPr/>
        </p:nvGrpSpPr>
        <p:grpSpPr>
          <a:xfrm>
            <a:off x="8601654" y="4386949"/>
            <a:ext cx="3557625" cy="2455984"/>
            <a:chOff x="8601654" y="4386949"/>
            <a:chExt cx="3557625" cy="2455984"/>
          </a:xfrm>
        </p:grpSpPr>
        <p:pic>
          <p:nvPicPr>
            <p:cNvPr id="23" name="Picture 22">
              <a:extLst>
                <a:ext uri="{FF2B5EF4-FFF2-40B4-BE49-F238E27FC236}">
                  <a16:creationId xmlns:a16="http://schemas.microsoft.com/office/drawing/2014/main" id="{2173C9C6-B69E-F144-9AB6-9DE2CB7D5D15}"/>
                </a:ext>
              </a:extLst>
            </p:cNvPr>
            <p:cNvPicPr>
              <a:picLocks noChangeAspect="1"/>
            </p:cNvPicPr>
            <p:nvPr/>
          </p:nvPicPr>
          <p:blipFill>
            <a:blip r:embed="rId5"/>
            <a:stretch>
              <a:fillRect/>
            </a:stretch>
          </p:blipFill>
          <p:spPr>
            <a:xfrm>
              <a:off x="8601654" y="4386949"/>
              <a:ext cx="3557625" cy="2455984"/>
            </a:xfrm>
            <a:prstGeom prst="roundRect">
              <a:avLst>
                <a:gd name="adj" fmla="val 3935"/>
              </a:avLst>
            </a:prstGeom>
            <a:ln>
              <a:noFill/>
            </a:ln>
            <a:effectLst>
              <a:outerShdw blurRad="50800" dist="38100" dir="5400000" algn="t" rotWithShape="0">
                <a:prstClr val="black">
                  <a:alpha val="40000"/>
                </a:prstClr>
              </a:outerShdw>
            </a:effectLst>
            <a:scene3d>
              <a:camera prst="orthographicFront"/>
              <a:lightRig rig="contrasting" dir="t">
                <a:rot lat="0" lon="0" rev="4200000"/>
              </a:lightRig>
            </a:scene3d>
            <a:sp3d prstMaterial="plastic">
              <a:bevelT w="88900" h="63500" prst="relaxedInset"/>
              <a:contourClr>
                <a:srgbClr val="969696"/>
              </a:contourClr>
            </a:sp3d>
          </p:spPr>
        </p:pic>
        <p:cxnSp>
          <p:nvCxnSpPr>
            <p:cNvPr id="5" name="Straight Arrow Connector 4">
              <a:extLst>
                <a:ext uri="{FF2B5EF4-FFF2-40B4-BE49-F238E27FC236}">
                  <a16:creationId xmlns:a16="http://schemas.microsoft.com/office/drawing/2014/main" id="{A3780A7C-7F76-204E-AE73-4E0228092709}"/>
                </a:ext>
              </a:extLst>
            </p:cNvPr>
            <p:cNvCxnSpPr>
              <a:cxnSpLocks/>
            </p:cNvCxnSpPr>
            <p:nvPr/>
          </p:nvCxnSpPr>
          <p:spPr>
            <a:xfrm>
              <a:off x="10255250" y="5264150"/>
              <a:ext cx="0" cy="4635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6D5227-C401-F041-892C-253333643F58}"/>
                </a:ext>
              </a:extLst>
            </p:cNvPr>
            <p:cNvSpPr txBox="1"/>
            <p:nvPr/>
          </p:nvSpPr>
          <p:spPr>
            <a:xfrm>
              <a:off x="9398001" y="5104106"/>
              <a:ext cx="982465" cy="160044"/>
            </a:xfrm>
            <a:prstGeom prst="rect">
              <a:avLst/>
            </a:prstGeom>
            <a:noFill/>
            <a:ln w="3175">
              <a:solidFill>
                <a:srgbClr val="FF0000"/>
              </a:solidFill>
              <a:round/>
            </a:ln>
          </p:spPr>
          <p:style>
            <a:lnRef idx="2">
              <a:schemeClr val="accent4"/>
            </a:lnRef>
            <a:fillRef idx="1">
              <a:schemeClr val="lt1"/>
            </a:fillRef>
            <a:effectRef idx="0">
              <a:schemeClr val="accent4"/>
            </a:effectRef>
            <a:fontRef idx="minor">
              <a:schemeClr val="dk1"/>
            </a:fontRef>
          </p:style>
          <p:txBody>
            <a:bodyPr wrap="square" lIns="18288" tIns="18288" rIns="18288" bIns="18288" rtlCol="0">
              <a:spAutoFit/>
            </a:bodyPr>
            <a:lstStyle/>
            <a:p>
              <a:r>
                <a:rPr lang="en-US" sz="800" b="1" dirty="0">
                  <a:solidFill>
                    <a:srgbClr val="FF0000"/>
                  </a:solidFill>
                  <a:latin typeface="Optima" panose="02000503060000020004" pitchFamily="2" charset="0"/>
                </a:rPr>
                <a:t>LA Starts re-opening</a:t>
              </a:r>
            </a:p>
          </p:txBody>
        </p:sp>
      </p:grpSp>
    </p:spTree>
    <p:extLst>
      <p:ext uri="{BB962C8B-B14F-4D97-AF65-F5344CB8AC3E}">
        <p14:creationId xmlns:p14="http://schemas.microsoft.com/office/powerpoint/2010/main" val="3530180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8" dur="75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9" dur="750" accel="50000" fill="hold">
                                          <p:stCondLst>
                                            <p:cond delay="750"/>
                                          </p:stCondLst>
                                        </p:cTn>
                                        <p:tgtEl>
                                          <p:spTgt spid="11"/>
                                        </p:tgtEl>
                                        <p:attrNameLst>
                                          <p:attrName>ppt_w</p:attrName>
                                        </p:attrNameLst>
                                      </p:cBhvr>
                                      <p:tavLst>
                                        <p:tav tm="0">
                                          <p:val>
                                            <p:strVal val="#ppt_w*.05"/>
                                          </p:val>
                                        </p:tav>
                                        <p:tav tm="100000">
                                          <p:val>
                                            <p:strVal val="#ppt_w"/>
                                          </p:val>
                                        </p:tav>
                                      </p:tavLst>
                                    </p:anim>
                                    <p:anim calcmode="lin" valueType="num">
                                      <p:cBhvr>
                                        <p:cTn id="10" dur="1500" fill="hold"/>
                                        <p:tgtEl>
                                          <p:spTgt spid="11"/>
                                        </p:tgtEl>
                                        <p:attrNameLst>
                                          <p:attrName>ppt_h</p:attrName>
                                        </p:attrNameLst>
                                      </p:cBhvr>
                                      <p:tavLst>
                                        <p:tav tm="0">
                                          <p:val>
                                            <p:strVal val="#ppt_h"/>
                                          </p:val>
                                        </p:tav>
                                        <p:tav tm="100000">
                                          <p:val>
                                            <p:strVal val="#ppt_h"/>
                                          </p:val>
                                        </p:tav>
                                      </p:tavLst>
                                    </p:anim>
                                    <p:anim calcmode="lin" valueType="num">
                                      <p:cBhvr>
                                        <p:cTn id="11" dur="75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12" dur="75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13" dur="750" accel="50000" fill="hold">
                                          <p:stCondLst>
                                            <p:cond delay="750"/>
                                          </p:stCondLst>
                                        </p:cTn>
                                        <p:tgtEl>
                                          <p:spTgt spid="11"/>
                                        </p:tgtEl>
                                        <p:attrNameLst>
                                          <p:attrName>ppt_y</p:attrName>
                                        </p:attrNameLst>
                                      </p:cBhvr>
                                      <p:tavLst>
                                        <p:tav tm="0">
                                          <p:val>
                                            <p:strVal val="#ppt_y+.1"/>
                                          </p:val>
                                        </p:tav>
                                        <p:tav tm="100000">
                                          <p:val>
                                            <p:strVal val="#ppt_y"/>
                                          </p:val>
                                        </p:tav>
                                      </p:tavLst>
                                    </p:anim>
                                    <p:animEffect transition="in" filter="fade">
                                      <p:cBhvr>
                                        <p:cTn id="14" dur="1500" decel="50000">
                                          <p:stCondLst>
                                            <p:cond delay="0"/>
                                          </p:stCondLst>
                                        </p:cTn>
                                        <p:tgtEl>
                                          <p:spTgt spid="11"/>
                                        </p:tgtEl>
                                      </p:cBhvr>
                                    </p:animEffect>
                                  </p:childTnLst>
                                </p:cTn>
                              </p:par>
                              <p:par>
                                <p:cTn id="15" presetID="25"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20" dur="1000" fill="hold"/>
                                        <p:tgtEl>
                                          <p:spTgt spid="3"/>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3"/>
                                        </p:tgtEl>
                                      </p:cBhvr>
                                    </p:animEffect>
                                  </p:childTnLst>
                                </p:cTn>
                              </p:par>
                              <p:par>
                                <p:cTn id="25" presetID="25"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75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28" dur="75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29" dur="750" accel="50000" fill="hold">
                                          <p:stCondLst>
                                            <p:cond delay="750"/>
                                          </p:stCondLst>
                                        </p:cTn>
                                        <p:tgtEl>
                                          <p:spTgt spid="10"/>
                                        </p:tgtEl>
                                        <p:attrNameLst>
                                          <p:attrName>ppt_w</p:attrName>
                                        </p:attrNameLst>
                                      </p:cBhvr>
                                      <p:tavLst>
                                        <p:tav tm="0">
                                          <p:val>
                                            <p:strVal val="#ppt_w*.05"/>
                                          </p:val>
                                        </p:tav>
                                        <p:tav tm="100000">
                                          <p:val>
                                            <p:strVal val="#ppt_w"/>
                                          </p:val>
                                        </p:tav>
                                      </p:tavLst>
                                    </p:anim>
                                    <p:anim calcmode="lin" valueType="num">
                                      <p:cBhvr>
                                        <p:cTn id="30" dur="1500" fill="hold"/>
                                        <p:tgtEl>
                                          <p:spTgt spid="10"/>
                                        </p:tgtEl>
                                        <p:attrNameLst>
                                          <p:attrName>ppt_h</p:attrName>
                                        </p:attrNameLst>
                                      </p:cBhvr>
                                      <p:tavLst>
                                        <p:tav tm="0">
                                          <p:val>
                                            <p:strVal val="#ppt_h"/>
                                          </p:val>
                                        </p:tav>
                                        <p:tav tm="100000">
                                          <p:val>
                                            <p:strVal val="#ppt_h"/>
                                          </p:val>
                                        </p:tav>
                                      </p:tavLst>
                                    </p:anim>
                                    <p:anim calcmode="lin" valueType="num">
                                      <p:cBhvr>
                                        <p:cTn id="31" dur="75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32" dur="75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33" dur="750" accel="50000" fill="hold">
                                          <p:stCondLst>
                                            <p:cond delay="750"/>
                                          </p:stCondLst>
                                        </p:cTn>
                                        <p:tgtEl>
                                          <p:spTgt spid="10"/>
                                        </p:tgtEl>
                                        <p:attrNameLst>
                                          <p:attrName>ppt_y</p:attrName>
                                        </p:attrNameLst>
                                      </p:cBhvr>
                                      <p:tavLst>
                                        <p:tav tm="0">
                                          <p:val>
                                            <p:strVal val="#ppt_y+.1"/>
                                          </p:val>
                                        </p:tav>
                                        <p:tav tm="100000">
                                          <p:val>
                                            <p:strVal val="#ppt_y"/>
                                          </p:val>
                                        </p:tav>
                                      </p:tavLst>
                                    </p:anim>
                                    <p:animEffect transition="in" filter="fade">
                                      <p:cBhvr>
                                        <p:cTn id="34" dur="1500" decel="50000">
                                          <p:stCondLst>
                                            <p:cond delay="0"/>
                                          </p:stCondLst>
                                        </p:cTn>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7BF73-F1D4-154A-83D3-ACA610258D30}"/>
              </a:ext>
            </a:extLst>
          </p:cNvPr>
          <p:cNvSpPr>
            <a:spLocks noGrp="1"/>
          </p:cNvSpPr>
          <p:nvPr>
            <p:ph type="title"/>
          </p:nvPr>
        </p:nvSpPr>
        <p:spPr>
          <a:xfrm>
            <a:off x="337676" y="204485"/>
            <a:ext cx="11409770" cy="848680"/>
          </a:xfrm>
        </p:spPr>
        <p:txBody>
          <a:bodyPr>
            <a:normAutofit/>
          </a:bodyPr>
          <a:lstStyle/>
          <a:p>
            <a:r>
              <a:rPr lang="en-US" dirty="0"/>
              <a:t>Basic Charts/Ideas</a:t>
            </a:r>
          </a:p>
        </p:txBody>
      </p:sp>
      <p:cxnSp>
        <p:nvCxnSpPr>
          <p:cNvPr id="19" name="Straight Connector 18">
            <a:extLst>
              <a:ext uri="{FF2B5EF4-FFF2-40B4-BE49-F238E27FC236}">
                <a16:creationId xmlns:a16="http://schemas.microsoft.com/office/drawing/2014/main" id="{42B30971-210D-F747-A359-44AE40222BFC}"/>
              </a:ext>
            </a:extLst>
          </p:cNvPr>
          <p:cNvCxnSpPr>
            <a:cxnSpLocks/>
          </p:cNvCxnSpPr>
          <p:nvPr/>
        </p:nvCxnSpPr>
        <p:spPr>
          <a:xfrm>
            <a:off x="337676" y="911075"/>
            <a:ext cx="6030994" cy="18182"/>
          </a:xfrm>
          <a:prstGeom prst="line">
            <a:avLst/>
          </a:prstGeom>
          <a:ln w="19050">
            <a:solidFill>
              <a:srgbClr val="7577CA"/>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19F16DD-E3EB-AA4A-BA83-46A3E470006A}"/>
              </a:ext>
            </a:extLst>
          </p:cNvPr>
          <p:cNvPicPr>
            <a:picLocks noChangeAspect="1"/>
          </p:cNvPicPr>
          <p:nvPr/>
        </p:nvPicPr>
        <p:blipFill>
          <a:blip r:embed="rId3"/>
          <a:stretch>
            <a:fillRect/>
          </a:stretch>
        </p:blipFill>
        <p:spPr>
          <a:xfrm>
            <a:off x="421833" y="4198990"/>
            <a:ext cx="5546753" cy="265901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D665149A-9910-764D-AAD2-8B9033A25974}"/>
              </a:ext>
            </a:extLst>
          </p:cNvPr>
          <p:cNvPicPr>
            <a:picLocks noChangeAspect="1"/>
          </p:cNvPicPr>
          <p:nvPr/>
        </p:nvPicPr>
        <p:blipFill>
          <a:blip r:embed="rId4"/>
          <a:stretch>
            <a:fillRect/>
          </a:stretch>
        </p:blipFill>
        <p:spPr>
          <a:xfrm>
            <a:off x="6433167" y="3656757"/>
            <a:ext cx="5546752" cy="2996758"/>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960CE369-0B00-554E-B05D-4BA7D911CB3F}"/>
              </a:ext>
            </a:extLst>
          </p:cNvPr>
          <p:cNvPicPr>
            <a:picLocks noChangeAspect="1"/>
          </p:cNvPicPr>
          <p:nvPr/>
        </p:nvPicPr>
        <p:blipFill>
          <a:blip r:embed="rId5"/>
          <a:stretch>
            <a:fillRect/>
          </a:stretch>
        </p:blipFill>
        <p:spPr>
          <a:xfrm>
            <a:off x="6816670" y="204485"/>
            <a:ext cx="5163249" cy="2969869"/>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94A0BDA1-0960-824A-A54E-B3C54439C1C9}"/>
              </a:ext>
            </a:extLst>
          </p:cNvPr>
          <p:cNvSpPr/>
          <p:nvPr/>
        </p:nvSpPr>
        <p:spPr>
          <a:xfrm>
            <a:off x="2539798" y="1251126"/>
            <a:ext cx="3595856" cy="769441"/>
          </a:xfrm>
          <a:prstGeom prst="rect">
            <a:avLst/>
          </a:prstGeom>
        </p:spPr>
        <p:txBody>
          <a:bodyPr wrap="none">
            <a:spAutoFit/>
          </a:bodyPr>
          <a:lstStyle/>
          <a:p>
            <a:r>
              <a:rPr lang="en-US" sz="4400" b="1" dirty="0">
                <a:solidFill>
                  <a:srgbClr val="7577CA"/>
                </a:solidFill>
              </a:rPr>
              <a:t>US is HUGE !</a:t>
            </a:r>
          </a:p>
        </p:txBody>
      </p:sp>
      <p:pic>
        <p:nvPicPr>
          <p:cNvPr id="15" name="Picture 14">
            <a:extLst>
              <a:ext uri="{FF2B5EF4-FFF2-40B4-BE49-F238E27FC236}">
                <a16:creationId xmlns:a16="http://schemas.microsoft.com/office/drawing/2014/main" id="{30FC7441-4A15-044F-BC31-F1C4833C043E}"/>
              </a:ext>
            </a:extLst>
          </p:cNvPr>
          <p:cNvPicPr>
            <a:picLocks noChangeAspect="1"/>
          </p:cNvPicPr>
          <p:nvPr/>
        </p:nvPicPr>
        <p:blipFill>
          <a:blip r:embed="rId6"/>
          <a:stretch>
            <a:fillRect/>
          </a:stretch>
        </p:blipFill>
        <p:spPr>
          <a:xfrm>
            <a:off x="2306783" y="983593"/>
            <a:ext cx="4061887" cy="33508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1064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50000"/>
                                  </p:iterate>
                                  <p:childTnLst>
                                    <p:set>
                                      <p:cBhvr>
                                        <p:cTn id="6" dur="1" fill="hold">
                                          <p:stCondLst>
                                            <p:cond delay="0"/>
                                          </p:stCondLst>
                                        </p:cTn>
                                        <p:tgtEl>
                                          <p:spTgt spid="20"/>
                                        </p:tgtEl>
                                        <p:attrNameLst>
                                          <p:attrName>style.visibility</p:attrName>
                                        </p:attrNameLst>
                                      </p:cBhvr>
                                      <p:to>
                                        <p:strVal val="visible"/>
                                      </p:to>
                                    </p:set>
                                    <p:set>
                                      <p:cBhvr>
                                        <p:cTn id="7" dur="341" fill="hold">
                                          <p:stCondLst>
                                            <p:cond delay="0"/>
                                          </p:stCondLst>
                                        </p:cTn>
                                        <p:tgtEl>
                                          <p:spTgt spid="20"/>
                                        </p:tgtEl>
                                        <p:attrNameLst>
                                          <p:attrName>style.rotation</p:attrName>
                                        </p:attrNameLst>
                                      </p:cBhvr>
                                      <p:to>
                                        <p:strVal val="-45.0"/>
                                      </p:to>
                                    </p:set>
                                    <p:anim calcmode="lin" valueType="num">
                                      <p:cBhvr>
                                        <p:cTn id="8" dur="341" fill="hold">
                                          <p:stCondLst>
                                            <p:cond delay="341"/>
                                          </p:stCondLst>
                                        </p:cTn>
                                        <p:tgtEl>
                                          <p:spTgt spid="20"/>
                                        </p:tgtEl>
                                        <p:attrNameLst>
                                          <p:attrName>style.rotation</p:attrName>
                                        </p:attrNameLst>
                                      </p:cBhvr>
                                      <p:tavLst>
                                        <p:tav tm="0">
                                          <p:val>
                                            <p:fltVal val="-45"/>
                                          </p:val>
                                        </p:tav>
                                        <p:tav tm="69900">
                                          <p:val>
                                            <p:fltVal val="45"/>
                                          </p:val>
                                        </p:tav>
                                        <p:tav tm="100000">
                                          <p:val>
                                            <p:fltVal val="0"/>
                                          </p:val>
                                        </p:tav>
                                      </p:tavLst>
                                    </p:anim>
                                    <p:anim calcmode="lin" valueType="num">
                                      <p:cBhvr>
                                        <p:cTn id="9" dur="341" fill="hold">
                                          <p:stCondLst>
                                            <p:cond delay="0"/>
                                          </p:stCondLst>
                                        </p:cTn>
                                        <p:tgtEl>
                                          <p:spTgt spid="20"/>
                                        </p:tgtEl>
                                        <p:attrNameLst>
                                          <p:attrName>ppt_y</p:attrName>
                                        </p:attrNameLst>
                                      </p:cBhvr>
                                      <p:tavLst>
                                        <p:tav tm="0">
                                          <p:val>
                                            <p:strVal val="#ppt_y-1"/>
                                          </p:val>
                                        </p:tav>
                                        <p:tav tm="100000">
                                          <p:val>
                                            <p:strVal val="#ppt_y-(0.354*#ppt_w-0.172*#ppt_h)"/>
                                          </p:val>
                                        </p:tav>
                                      </p:tavLst>
                                    </p:anim>
                                    <p:anim calcmode="lin" valueType="num">
                                      <p:cBhvr>
                                        <p:cTn id="10" dur="117" decel="50000" autoRev="1" fill="hold">
                                          <p:stCondLst>
                                            <p:cond delay="341"/>
                                          </p:stCondLst>
                                        </p:cTn>
                                        <p:tgtEl>
                                          <p:spTgt spid="20"/>
                                        </p:tgtEl>
                                        <p:attrNameLst>
                                          <p:attrName>ppt_y</p:attrName>
                                        </p:attrNameLst>
                                      </p:cBhvr>
                                      <p:tavLst>
                                        <p:tav tm="0">
                                          <p:val>
                                            <p:strVal val="#ppt_y-(0.354*#ppt_w-0.172*#ppt_h)"/>
                                          </p:val>
                                        </p:tav>
                                        <p:tav tm="100000">
                                          <p:val>
                                            <p:strVal val="#ppt_y-(0.354*#ppt_w-0.172*#ppt_h)-#ppt_h/2"/>
                                          </p:val>
                                        </p:tav>
                                      </p:tavLst>
                                    </p:anim>
                                    <p:anim calcmode="lin" valueType="num">
                                      <p:cBhvr>
                                        <p:cTn id="11" dur="102" fill="hold">
                                          <p:stCondLst>
                                            <p:cond delay="648"/>
                                          </p:stCondLst>
                                        </p:cTn>
                                        <p:tgtEl>
                                          <p:spTgt spid="20"/>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7BF73-F1D4-154A-83D3-ACA610258D30}"/>
              </a:ext>
            </a:extLst>
          </p:cNvPr>
          <p:cNvSpPr>
            <a:spLocks noGrp="1"/>
          </p:cNvSpPr>
          <p:nvPr>
            <p:ph type="title"/>
          </p:nvPr>
        </p:nvSpPr>
        <p:spPr>
          <a:xfrm>
            <a:off x="337676" y="204485"/>
            <a:ext cx="11409770" cy="848680"/>
          </a:xfrm>
        </p:spPr>
        <p:txBody>
          <a:bodyPr>
            <a:normAutofit/>
          </a:bodyPr>
          <a:lstStyle/>
          <a:p>
            <a:r>
              <a:rPr lang="en-US" dirty="0"/>
              <a:t>Basic Charts/Ideas </a:t>
            </a:r>
            <a:r>
              <a:rPr lang="en-US" dirty="0" err="1"/>
              <a:t>cont</a:t>
            </a:r>
            <a:r>
              <a:rPr lang="en-US" dirty="0"/>
              <a:t>…</a:t>
            </a:r>
          </a:p>
        </p:txBody>
      </p:sp>
      <p:cxnSp>
        <p:nvCxnSpPr>
          <p:cNvPr id="19" name="Straight Connector 18">
            <a:extLst>
              <a:ext uri="{FF2B5EF4-FFF2-40B4-BE49-F238E27FC236}">
                <a16:creationId xmlns:a16="http://schemas.microsoft.com/office/drawing/2014/main" id="{42B30971-210D-F747-A359-44AE40222BFC}"/>
              </a:ext>
            </a:extLst>
          </p:cNvPr>
          <p:cNvCxnSpPr>
            <a:cxnSpLocks/>
          </p:cNvCxnSpPr>
          <p:nvPr/>
        </p:nvCxnSpPr>
        <p:spPr>
          <a:xfrm>
            <a:off x="337676" y="911075"/>
            <a:ext cx="6030994" cy="18182"/>
          </a:xfrm>
          <a:prstGeom prst="line">
            <a:avLst/>
          </a:prstGeom>
          <a:ln w="19050">
            <a:solidFill>
              <a:srgbClr val="7577CA"/>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C8D2959-C212-DD45-9546-B0F5E4B4F349}"/>
              </a:ext>
            </a:extLst>
          </p:cNvPr>
          <p:cNvSpPr/>
          <p:nvPr/>
        </p:nvSpPr>
        <p:spPr>
          <a:xfrm>
            <a:off x="337675" y="1238140"/>
            <a:ext cx="10194857" cy="892552"/>
          </a:xfrm>
          <a:prstGeom prst="rect">
            <a:avLst/>
          </a:prstGeom>
        </p:spPr>
        <p:txBody>
          <a:bodyPr wrap="square">
            <a:spAutoFit/>
          </a:bodyPr>
          <a:lstStyle/>
          <a:p>
            <a:r>
              <a:rPr lang="en-US" sz="2800" b="1" dirty="0">
                <a:solidFill>
                  <a:srgbClr val="7577CA"/>
                </a:solidFill>
              </a:rPr>
              <a:t>Our Hypothesis</a:t>
            </a:r>
          </a:p>
          <a:p>
            <a:pPr marL="285750" indent="-285750">
              <a:buFont typeface="Wingdings" pitchFamily="2" charset="2"/>
              <a:buChar char="§"/>
            </a:pPr>
            <a:r>
              <a:rPr lang="en-US" sz="2400" dirty="0"/>
              <a:t>Symptoms come before positive case identification therefore are predictive </a:t>
            </a:r>
          </a:p>
        </p:txBody>
      </p:sp>
      <p:sp>
        <p:nvSpPr>
          <p:cNvPr id="10" name="Rectangle 9">
            <a:extLst>
              <a:ext uri="{FF2B5EF4-FFF2-40B4-BE49-F238E27FC236}">
                <a16:creationId xmlns:a16="http://schemas.microsoft.com/office/drawing/2014/main" id="{6BF8C0AE-93D8-9B4C-A482-149C2C8D3F43}"/>
              </a:ext>
            </a:extLst>
          </p:cNvPr>
          <p:cNvSpPr/>
          <p:nvPr/>
        </p:nvSpPr>
        <p:spPr>
          <a:xfrm>
            <a:off x="1844743" y="2653590"/>
            <a:ext cx="9094190" cy="1261884"/>
          </a:xfrm>
          <a:prstGeom prst="rect">
            <a:avLst/>
          </a:prstGeom>
        </p:spPr>
        <p:txBody>
          <a:bodyPr wrap="square">
            <a:spAutoFit/>
          </a:bodyPr>
          <a:lstStyle/>
          <a:p>
            <a:r>
              <a:rPr lang="en-US" sz="2800" b="1" dirty="0">
                <a:solidFill>
                  <a:srgbClr val="7577CA"/>
                </a:solidFill>
              </a:rPr>
              <a:t>Best Outcome</a:t>
            </a:r>
          </a:p>
          <a:p>
            <a:pPr marL="285750" indent="-285750">
              <a:buFont typeface="Wingdings" pitchFamily="2" charset="2"/>
              <a:buChar char="§"/>
            </a:pPr>
            <a:r>
              <a:rPr lang="en-US" sz="2400" b="1" u="sng" dirty="0"/>
              <a:t>Predict Coming up Case increase or decrease in a local area</a:t>
            </a:r>
          </a:p>
          <a:p>
            <a:pPr marL="285750" indent="-285750">
              <a:buFont typeface="Wingdings" pitchFamily="2" charset="2"/>
              <a:buChar char="§"/>
            </a:pPr>
            <a:endParaRPr lang="en-US" sz="2400" dirty="0"/>
          </a:p>
        </p:txBody>
      </p:sp>
      <p:sp>
        <p:nvSpPr>
          <p:cNvPr id="11" name="Rectangle 10">
            <a:extLst>
              <a:ext uri="{FF2B5EF4-FFF2-40B4-BE49-F238E27FC236}">
                <a16:creationId xmlns:a16="http://schemas.microsoft.com/office/drawing/2014/main" id="{35359A60-2326-194E-8B6B-CF19AB2682C6}"/>
              </a:ext>
            </a:extLst>
          </p:cNvPr>
          <p:cNvSpPr/>
          <p:nvPr/>
        </p:nvSpPr>
        <p:spPr>
          <a:xfrm>
            <a:off x="228599" y="6253396"/>
            <a:ext cx="7252195" cy="461665"/>
          </a:xfrm>
          <a:prstGeom prst="rect">
            <a:avLst/>
          </a:prstGeom>
        </p:spPr>
        <p:txBody>
          <a:bodyPr wrap="square">
            <a:spAutoFit/>
          </a:bodyPr>
          <a:lstStyle/>
          <a:p>
            <a:r>
              <a:rPr lang="en-US" sz="2400" b="1" dirty="0">
                <a:solidFill>
                  <a:srgbClr val="7577CA"/>
                </a:solidFill>
              </a:rPr>
              <a:t>Contact us when you have any questions!</a:t>
            </a:r>
          </a:p>
        </p:txBody>
      </p:sp>
      <p:sp>
        <p:nvSpPr>
          <p:cNvPr id="14" name="Rectangle 13">
            <a:extLst>
              <a:ext uri="{FF2B5EF4-FFF2-40B4-BE49-F238E27FC236}">
                <a16:creationId xmlns:a16="http://schemas.microsoft.com/office/drawing/2014/main" id="{CFC0F8E1-A954-9C4F-9038-CDEB630B69F6}"/>
              </a:ext>
            </a:extLst>
          </p:cNvPr>
          <p:cNvSpPr/>
          <p:nvPr/>
        </p:nvSpPr>
        <p:spPr>
          <a:xfrm>
            <a:off x="4499538" y="4191293"/>
            <a:ext cx="7252195" cy="2062103"/>
          </a:xfrm>
          <a:prstGeom prst="rect">
            <a:avLst/>
          </a:prstGeom>
        </p:spPr>
        <p:txBody>
          <a:bodyPr wrap="square">
            <a:spAutoFit/>
          </a:bodyPr>
          <a:lstStyle/>
          <a:p>
            <a:r>
              <a:rPr lang="en-US" sz="2000" b="1" dirty="0">
                <a:solidFill>
                  <a:srgbClr val="7577CA"/>
                </a:solidFill>
              </a:rPr>
              <a:t>Other Cool Outcomes/Ideas</a:t>
            </a:r>
          </a:p>
          <a:p>
            <a:pPr marL="285750" indent="-285750">
              <a:buFont typeface="Wingdings" pitchFamily="2" charset="2"/>
              <a:buChar char="§"/>
            </a:pPr>
            <a:r>
              <a:rPr lang="en-US" dirty="0"/>
              <a:t>Mask effectiveness?</a:t>
            </a:r>
          </a:p>
          <a:p>
            <a:pPr marL="285750" indent="-285750">
              <a:buFont typeface="Wingdings" pitchFamily="2" charset="2"/>
              <a:buChar char="§"/>
            </a:pPr>
            <a:r>
              <a:rPr lang="en-US" dirty="0"/>
              <a:t>Significant Geographical differences? (on mask, mental health)</a:t>
            </a:r>
          </a:p>
          <a:p>
            <a:pPr marL="285750" indent="-285750">
              <a:buFont typeface="Wingdings" pitchFamily="2" charset="2"/>
              <a:buChar char="§"/>
            </a:pPr>
            <a:r>
              <a:rPr lang="en-US" dirty="0"/>
              <a:t>Any Interesting correlations with John Hopkins University Data</a:t>
            </a:r>
          </a:p>
          <a:p>
            <a:pPr marL="285750" indent="-285750">
              <a:buFont typeface="Wingdings" pitchFamily="2" charset="2"/>
              <a:buChar char="§"/>
            </a:pPr>
            <a:r>
              <a:rPr lang="en-US" b="1" u="sng" dirty="0"/>
              <a:t>The Sky is the LIMIT!</a:t>
            </a:r>
          </a:p>
          <a:p>
            <a:pPr marL="285750" indent="-285750">
              <a:buFont typeface="Wingdings" pitchFamily="2" charset="2"/>
              <a:buChar char="§"/>
            </a:pPr>
            <a:endParaRPr lang="en-US" dirty="0"/>
          </a:p>
          <a:p>
            <a:pPr marL="285750" indent="-285750">
              <a:buFont typeface="Wingdings" pitchFamily="2" charset="2"/>
              <a:buChar char="§"/>
            </a:pPr>
            <a:endParaRPr lang="en-US" dirty="0"/>
          </a:p>
        </p:txBody>
      </p:sp>
    </p:spTree>
    <p:extLst>
      <p:ext uri="{BB962C8B-B14F-4D97-AF65-F5344CB8AC3E}">
        <p14:creationId xmlns:p14="http://schemas.microsoft.com/office/powerpoint/2010/main" val="3968250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ctagon 5">
            <a:extLst>
              <a:ext uri="{FF2B5EF4-FFF2-40B4-BE49-F238E27FC236}">
                <a16:creationId xmlns:a16="http://schemas.microsoft.com/office/drawing/2014/main" id="{88A814BC-A9A2-C742-91CA-F0969B9534AF}"/>
              </a:ext>
            </a:extLst>
          </p:cNvPr>
          <p:cNvSpPr/>
          <p:nvPr/>
        </p:nvSpPr>
        <p:spPr>
          <a:xfrm>
            <a:off x="3015631" y="5332721"/>
            <a:ext cx="6160738" cy="671639"/>
          </a:xfrm>
          <a:prstGeom prst="octagon">
            <a:avLst>
              <a:gd name="adj" fmla="val 26879"/>
            </a:avLst>
          </a:prstGeom>
          <a:noFill/>
          <a:ln>
            <a:solidFill>
              <a:srgbClr val="7577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Garamond" panose="02020404030301010803"/>
              <a:ea typeface="+mn-ea"/>
              <a:cs typeface="+mn-cs"/>
            </a:endParaRPr>
          </a:p>
        </p:txBody>
      </p:sp>
      <p:sp>
        <p:nvSpPr>
          <p:cNvPr id="2" name="Title 1">
            <a:extLst>
              <a:ext uri="{FF2B5EF4-FFF2-40B4-BE49-F238E27FC236}">
                <a16:creationId xmlns:a16="http://schemas.microsoft.com/office/drawing/2014/main" id="{B22E5203-C015-5D42-B53B-6A90DD7AAA1D}"/>
              </a:ext>
            </a:extLst>
          </p:cNvPr>
          <p:cNvSpPr>
            <a:spLocks noGrp="1"/>
          </p:cNvSpPr>
          <p:nvPr>
            <p:ph type="ctrTitle"/>
          </p:nvPr>
        </p:nvSpPr>
        <p:spPr>
          <a:xfrm>
            <a:off x="1070846" y="2542233"/>
            <a:ext cx="10050308" cy="1692240"/>
          </a:xfrm>
        </p:spPr>
        <p:txBody>
          <a:bodyPr>
            <a:normAutofit/>
          </a:bodyPr>
          <a:lstStyle/>
          <a:p>
            <a:r>
              <a:rPr lang="en-US" sz="6000" dirty="0">
                <a:solidFill>
                  <a:srgbClr val="7577CA"/>
                </a:solidFill>
              </a:rPr>
              <a:t>Thank you!</a:t>
            </a:r>
          </a:p>
        </p:txBody>
      </p:sp>
      <p:sp>
        <p:nvSpPr>
          <p:cNvPr id="3" name="Subtitle 2">
            <a:extLst>
              <a:ext uri="{FF2B5EF4-FFF2-40B4-BE49-F238E27FC236}">
                <a16:creationId xmlns:a16="http://schemas.microsoft.com/office/drawing/2014/main" id="{282987D7-9A59-D448-AA5F-2B867EFF34ED}"/>
              </a:ext>
            </a:extLst>
          </p:cNvPr>
          <p:cNvSpPr>
            <a:spLocks noGrp="1"/>
          </p:cNvSpPr>
          <p:nvPr>
            <p:ph type="subTitle" idx="1"/>
          </p:nvPr>
        </p:nvSpPr>
        <p:spPr>
          <a:xfrm>
            <a:off x="3239511" y="5473404"/>
            <a:ext cx="5712978" cy="396854"/>
          </a:xfrm>
        </p:spPr>
        <p:txBody>
          <a:bodyPr>
            <a:normAutofit/>
          </a:bodyPr>
          <a:lstStyle/>
          <a:p>
            <a:r>
              <a:rPr lang="en-US" sz="2000" b="1" i="1" dirty="0"/>
              <a:t>Business is our passion; Technology is our DNA.</a:t>
            </a:r>
            <a:endParaRPr lang="en-US" sz="2000" b="1" dirty="0"/>
          </a:p>
        </p:txBody>
      </p:sp>
      <p:pic>
        <p:nvPicPr>
          <p:cNvPr id="7" name="Picture 6" descr="A circuit board&#10;&#10;Description automatically generated">
            <a:extLst>
              <a:ext uri="{FF2B5EF4-FFF2-40B4-BE49-F238E27FC236}">
                <a16:creationId xmlns:a16="http://schemas.microsoft.com/office/drawing/2014/main" id="{D87006C4-6DE8-5846-9F06-3F5B525A5769}"/>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12222604" cy="2831690"/>
          </a:xfrm>
          <a:prstGeom prst="rect">
            <a:avLst/>
          </a:prstGeom>
        </p:spPr>
      </p:pic>
      <p:sp>
        <p:nvSpPr>
          <p:cNvPr id="8" name="Rectangle 7">
            <a:extLst>
              <a:ext uri="{FF2B5EF4-FFF2-40B4-BE49-F238E27FC236}">
                <a16:creationId xmlns:a16="http://schemas.microsoft.com/office/drawing/2014/main" id="{9DF021CD-B735-044E-A6AD-42523ACEFCC6}"/>
              </a:ext>
            </a:extLst>
          </p:cNvPr>
          <p:cNvSpPr/>
          <p:nvPr/>
        </p:nvSpPr>
        <p:spPr>
          <a:xfrm>
            <a:off x="3717327" y="4019249"/>
            <a:ext cx="4757346" cy="954107"/>
          </a:xfrm>
          <a:prstGeom prst="rect">
            <a:avLst/>
          </a:prstGeom>
        </p:spPr>
        <p:txBody>
          <a:bodyPr wrap="square">
            <a:spAutoFit/>
          </a:bodyPr>
          <a:lstStyle/>
          <a:p>
            <a:pPr algn="ctr"/>
            <a:r>
              <a:rPr lang="en-US" sz="2000" b="1" dirty="0">
                <a:solidFill>
                  <a:srgbClr val="7577CA"/>
                </a:solidFill>
              </a:rPr>
              <a:t>Contact</a:t>
            </a:r>
          </a:p>
          <a:p>
            <a:pPr marL="285750" indent="-285750" algn="ctr">
              <a:buFont typeface="Wingdings" pitchFamily="2" charset="2"/>
              <a:buChar char="§"/>
            </a:pPr>
            <a:r>
              <a:rPr lang="en-US" u="sng" dirty="0">
                <a:solidFill>
                  <a:srgbClr val="0070C0"/>
                </a:solidFill>
                <a:hlinkClick r:id="rId3">
                  <a:extLst>
                    <a:ext uri="{A12FA001-AC4F-418D-AE19-62706E023703}">
                      <ahyp:hlinkClr xmlns:ahyp="http://schemas.microsoft.com/office/drawing/2018/hyperlinkcolor" val="tx"/>
                    </a:ext>
                  </a:extLst>
                </a:hlinkClick>
              </a:rPr>
              <a:t>Vahag LinkedIn</a:t>
            </a:r>
            <a:r>
              <a:rPr lang="en-US" dirty="0">
                <a:solidFill>
                  <a:srgbClr val="0070C0"/>
                </a:solidFill>
              </a:rPr>
              <a:t>  </a:t>
            </a:r>
            <a:r>
              <a:rPr lang="en-US" dirty="0"/>
              <a:t>e-mail: </a:t>
            </a:r>
            <a:r>
              <a:rPr lang="en-US" dirty="0">
                <a:solidFill>
                  <a:srgbClr val="0070C0"/>
                </a:solidFill>
                <a:hlinkClick r:id="rId4">
                  <a:extLst>
                    <a:ext uri="{A12FA001-AC4F-418D-AE19-62706E023703}">
                      <ahyp:hlinkClr xmlns:ahyp="http://schemas.microsoft.com/office/drawing/2018/hyperlinkcolor" val="tx"/>
                    </a:ext>
                  </a:extLst>
                </a:hlinkClick>
              </a:rPr>
              <a:t>vahag@netgenix.com</a:t>
            </a:r>
            <a:endParaRPr lang="en-US" dirty="0">
              <a:solidFill>
                <a:srgbClr val="0070C0"/>
              </a:solidFill>
            </a:endParaRPr>
          </a:p>
          <a:p>
            <a:pPr marL="285750" indent="-285750" algn="ctr">
              <a:buFont typeface="Wingdings" pitchFamily="2" charset="2"/>
              <a:buChar char="§"/>
            </a:pPr>
            <a:r>
              <a:rPr lang="en-US" u="sng" dirty="0">
                <a:solidFill>
                  <a:srgbClr val="0070C0"/>
                </a:solidFill>
                <a:hlinkClick r:id="rId5">
                  <a:extLst>
                    <a:ext uri="{A12FA001-AC4F-418D-AE19-62706E023703}">
                      <ahyp:hlinkClr xmlns:ahyp="http://schemas.microsoft.com/office/drawing/2018/hyperlinkcolor" val="tx"/>
                    </a:ext>
                  </a:extLst>
                </a:hlinkClick>
              </a:rPr>
              <a:t>Gugo LinkedIn </a:t>
            </a:r>
            <a:r>
              <a:rPr lang="en-US" dirty="0">
                <a:solidFill>
                  <a:srgbClr val="0070C0"/>
                </a:solidFill>
              </a:rPr>
              <a:t> </a:t>
            </a:r>
            <a:r>
              <a:rPr lang="en-US" dirty="0"/>
              <a:t>e-mail </a:t>
            </a:r>
            <a:r>
              <a:rPr lang="en-US" dirty="0">
                <a:solidFill>
                  <a:srgbClr val="0070C0"/>
                </a:solidFill>
                <a:hlinkClick r:id="rId6">
                  <a:extLst>
                    <a:ext uri="{A12FA001-AC4F-418D-AE19-62706E023703}">
                      <ahyp:hlinkClr xmlns:ahyp="http://schemas.microsoft.com/office/drawing/2018/hyperlinkcolor" val="tx"/>
                    </a:ext>
                  </a:extLst>
                </a:hlinkClick>
              </a:rPr>
              <a:t>gugo@netgenix.com</a:t>
            </a:r>
            <a:endParaRPr lang="en-US" dirty="0">
              <a:solidFill>
                <a:srgbClr val="0070C0"/>
              </a:solidFill>
            </a:endParaRPr>
          </a:p>
        </p:txBody>
      </p:sp>
    </p:spTree>
    <p:extLst>
      <p:ext uri="{BB962C8B-B14F-4D97-AF65-F5344CB8AC3E}">
        <p14:creationId xmlns:p14="http://schemas.microsoft.com/office/powerpoint/2010/main" val="1568746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686778a-23aa-48c2-bfe8-4c2b38a42d01">
      <UserInfo>
        <DisplayName>Gugo Martikyan</DisplayName>
        <AccountId>7</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C48A617A38988458B7DE2899E75F1C7" ma:contentTypeVersion="12" ma:contentTypeDescription="Create a new document." ma:contentTypeScope="" ma:versionID="9ad5abcca0190fbe718c416920d36339">
  <xsd:schema xmlns:xsd="http://www.w3.org/2001/XMLSchema" xmlns:xs="http://www.w3.org/2001/XMLSchema" xmlns:p="http://schemas.microsoft.com/office/2006/metadata/properties" xmlns:ns2="b01537b8-ab20-42a2-8f48-cfbfb0de3aa6" xmlns:ns3="0686778a-23aa-48c2-bfe8-4c2b38a42d01" targetNamespace="http://schemas.microsoft.com/office/2006/metadata/properties" ma:root="true" ma:fieldsID="3d34b9a7190d96a1f77108a891b986bf" ns2:_="" ns3:_="">
    <xsd:import namespace="b01537b8-ab20-42a2-8f48-cfbfb0de3aa6"/>
    <xsd:import namespace="0686778a-23aa-48c2-bfe8-4c2b38a42d0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1537b8-ab20-42a2-8f48-cfbfb0de3a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86778a-23aa-48c2-bfe8-4c2b38a42d0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777DDB-C766-42F8-806C-A5A7AB48120D}">
  <ds:schemaRefs>
    <ds:schemaRef ds:uri="http://schemas.microsoft.com/sharepoint/v3/contenttype/forms"/>
  </ds:schemaRefs>
</ds:datastoreItem>
</file>

<file path=customXml/itemProps2.xml><?xml version="1.0" encoding="utf-8"?>
<ds:datastoreItem xmlns:ds="http://schemas.openxmlformats.org/officeDocument/2006/customXml" ds:itemID="{E546A7C9-E808-44DF-AD5F-F89D4C8F6F4F}">
  <ds:schemaRefs>
    <ds:schemaRef ds:uri="http://purl.org/dc/elements/1.1/"/>
    <ds:schemaRef ds:uri="http://schemas.microsoft.com/office/2006/metadata/properties"/>
    <ds:schemaRef ds:uri="http://purl.org/dc/dcmitype/"/>
    <ds:schemaRef ds:uri="http://purl.org/dc/terms/"/>
    <ds:schemaRef ds:uri="http://www.w3.org/XML/1998/namespace"/>
    <ds:schemaRef ds:uri="http://schemas.microsoft.com/office/2006/documentManagement/types"/>
    <ds:schemaRef ds:uri="b01537b8-ab20-42a2-8f48-cfbfb0de3aa6"/>
    <ds:schemaRef ds:uri="http://schemas.microsoft.com/office/infopath/2007/PartnerControls"/>
    <ds:schemaRef ds:uri="http://schemas.openxmlformats.org/package/2006/metadata/core-properties"/>
    <ds:schemaRef ds:uri="0686778a-23aa-48c2-bfe8-4c2b38a42d01"/>
  </ds:schemaRefs>
</ds:datastoreItem>
</file>

<file path=customXml/itemProps3.xml><?xml version="1.0" encoding="utf-8"?>
<ds:datastoreItem xmlns:ds="http://schemas.openxmlformats.org/officeDocument/2006/customXml" ds:itemID="{BBFBC75A-6EA1-4E09-AB55-97CAF43BF2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1537b8-ab20-42a2-8f48-cfbfb0de3aa6"/>
    <ds:schemaRef ds:uri="0686778a-23aa-48c2-bfe8-4c2b38a42d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3455</TotalTime>
  <Words>999</Words>
  <Application>Microsoft Macintosh PowerPoint</Application>
  <PresentationFormat>Widescreen</PresentationFormat>
  <Paragraphs>124</Paragraphs>
  <Slides>9</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Arial</vt:lpstr>
      <vt:lpstr>Calibri</vt:lpstr>
      <vt:lpstr>Calibri Light</vt:lpstr>
      <vt:lpstr>Garamond</vt:lpstr>
      <vt:lpstr>Optima</vt:lpstr>
      <vt:lpstr>Wingdings</vt:lpstr>
      <vt:lpstr>Office Theme</vt:lpstr>
      <vt:lpstr>1_Office Theme</vt:lpstr>
      <vt:lpstr>NetGenix Inc.</vt:lpstr>
      <vt:lpstr>Leadership Team</vt:lpstr>
      <vt:lpstr>What we Do</vt:lpstr>
      <vt:lpstr>COVID-19 Local https://infogears.org/</vt:lpstr>
      <vt:lpstr>Leverage your community</vt:lpstr>
      <vt:lpstr>InfoGears.org by NetGenix</vt:lpstr>
      <vt:lpstr>Basic Charts/Ideas</vt:lpstr>
      <vt:lpstr>Basic Charts/Ideas cont…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Vahag Karayan</dc:creator>
  <cp:lastModifiedBy>Vahag Karayan</cp:lastModifiedBy>
  <cp:revision>91</cp:revision>
  <dcterms:created xsi:type="dcterms:W3CDTF">2020-05-13T04:04:10Z</dcterms:created>
  <dcterms:modified xsi:type="dcterms:W3CDTF">2020-06-29T06:54:49Z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0x0101001C48A617A38988458B7DE2899E75F1C7</vt:lpwstr>
  </property>
</Properties>
</file>